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7"/>
  </p:notesMasterIdLst>
  <p:handoutMasterIdLst>
    <p:handoutMasterId r:id="rId8"/>
  </p:handoutMasterIdLst>
  <p:sldIdLst>
    <p:sldId id="8486" r:id="rId2"/>
    <p:sldId id="8487" r:id="rId3"/>
    <p:sldId id="8491" r:id="rId4"/>
    <p:sldId id="8492" r:id="rId5"/>
    <p:sldId id="8493" r:id="rId6"/>
  </p:sldIdLst>
  <p:sldSz cx="12192000" cy="6858000"/>
  <p:notesSz cx="9940925" cy="680878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486"/>
            <p14:sldId id="8487"/>
            <p14:sldId id="8491"/>
            <p14:sldId id="8492"/>
            <p14:sldId id="8493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181DF8"/>
    <a:srgbClr val="0070C0"/>
    <a:srgbClr val="FF0000"/>
    <a:srgbClr val="FFFF00"/>
    <a:srgbClr val="00FF00"/>
    <a:srgbClr val="FF33CC"/>
    <a:srgbClr val="FF9999"/>
    <a:srgbClr val="4ADFE6"/>
    <a:srgbClr val="3DF3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13" autoAdjust="0"/>
    <p:restoredTop sz="96586" autoAdjust="0"/>
  </p:normalViewPr>
  <p:slideViewPr>
    <p:cSldViewPr snapToGrid="0">
      <p:cViewPr varScale="1">
        <p:scale>
          <a:sx n="68" d="100"/>
          <a:sy n="68" d="100"/>
        </p:scale>
        <p:origin x="-114" y="-822"/>
      </p:cViewPr>
      <p:guideLst>
        <p:guide orient="horz" pos="4320"/>
        <p:guide pos="3628"/>
      </p:guideLst>
    </p:cSldViewPr>
  </p:slideViewPr>
  <p:outlineViewPr>
    <p:cViewPr>
      <p:scale>
        <a:sx n="66" d="100"/>
        <a:sy n="66" d="100"/>
      </p:scale>
      <p:origin x="0" y="-868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1" y="153"/>
            <a:ext cx="4308031" cy="341074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0816" y="153"/>
            <a:ext cx="4308031" cy="341074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06.02.2019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51" y="6467742"/>
            <a:ext cx="4308031" cy="341072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0816" y="6467742"/>
            <a:ext cx="4308031" cy="341072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1" y="49"/>
            <a:ext cx="4307733" cy="34162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1041" y="49"/>
            <a:ext cx="4307733" cy="34162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06.02.2019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928938" y="850900"/>
            <a:ext cx="4083050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95" tIns="47697" rIns="95395" bIns="4769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246" y="3276749"/>
            <a:ext cx="7952739" cy="2680960"/>
          </a:xfrm>
          <a:prstGeom prst="rect">
            <a:avLst/>
          </a:prstGeom>
        </p:spPr>
        <p:txBody>
          <a:bodyPr vert="horz" lIns="95395" tIns="47697" rIns="95395" bIns="47697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51" y="6467303"/>
            <a:ext cx="4307733" cy="34162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1041" y="6467303"/>
            <a:ext cx="4307733" cy="34162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39486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2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936914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19204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4175" y="850900"/>
            <a:ext cx="4087813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91482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06.02.2019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image" Target="../media/image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g"/><Relationship Id="rId3" Type="http://schemas.openxmlformats.org/officeDocument/2006/relationships/image" Target="../media/image7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5.jpeg"/><Relationship Id="rId11" Type="http://schemas.openxmlformats.org/officeDocument/2006/relationships/image" Target="../media/image19.png"/><Relationship Id="rId5" Type="http://schemas.openxmlformats.org/officeDocument/2006/relationships/image" Target="../media/image14.png"/><Relationship Id="rId10" Type="http://schemas.openxmlformats.org/officeDocument/2006/relationships/image" Target="../media/image18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625996"/>
            <a:ext cx="6074460" cy="3079417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4690" y="622564"/>
            <a:ext cx="6087310" cy="3082849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30514"/>
            <a:ext cx="6074461" cy="3127485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2215" y="3739787"/>
            <a:ext cx="6097876" cy="3118212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12" name="Рисунок 8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4711" y="1174188"/>
            <a:ext cx="253941" cy="2490260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813" name="Рисунок 8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3246" y="1167779"/>
            <a:ext cx="253941" cy="2490260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810" name="Рисунок 80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9855" y="4327561"/>
            <a:ext cx="253941" cy="2490260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811" name="Рисунок 8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8390" y="4329244"/>
            <a:ext cx="253941" cy="2490260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</a:t>
            </a:r>
            <a:r>
              <a:rPr lang="ru-RU" dirty="0" smtClean="0">
                <a:solidFill>
                  <a:schemeClr val="bg1"/>
                </a:solidFill>
              </a:rPr>
              <a:t>ЦФО И </a:t>
            </a:r>
            <a:r>
              <a:rPr lang="ru-RU" dirty="0">
                <a:solidFill>
                  <a:schemeClr val="bg1"/>
                </a:solidFill>
              </a:rPr>
              <a:t>ПФО </a:t>
            </a:r>
            <a:endParaRPr lang="ru-RU" dirty="0" smtClean="0">
              <a:solidFill>
                <a:schemeClr val="bg1"/>
              </a:solidFill>
            </a:endParaRPr>
          </a:p>
          <a:p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ОТ </a:t>
            </a:r>
            <a:r>
              <a:rPr lang="ru-RU" dirty="0" smtClean="0">
                <a:solidFill>
                  <a:schemeClr val="bg1"/>
                </a:solidFill>
              </a:rPr>
              <a:t>06.02.2019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07.02.2019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21" name="TextBox 1220"/>
          <p:cNvSpPr txBox="1"/>
          <p:nvPr/>
        </p:nvSpPr>
        <p:spPr>
          <a:xfrm>
            <a:off x="2152468" y="625996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</a:t>
            </a:r>
            <a:r>
              <a:rPr lang="ru-RU" sz="1100" dirty="0" smtClean="0">
                <a:solidFill>
                  <a:schemeClr val="tx1"/>
                </a:solidFill>
              </a:rPr>
              <a:t>) 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22" name="TextBox 1221"/>
          <p:cNvSpPr txBox="1"/>
          <p:nvPr/>
        </p:nvSpPr>
        <p:spPr>
          <a:xfrm>
            <a:off x="8382283" y="636031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23" name="TextBox 1222"/>
          <p:cNvSpPr txBox="1"/>
          <p:nvPr/>
        </p:nvSpPr>
        <p:spPr>
          <a:xfrm>
            <a:off x="2219187" y="3739787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</a:t>
            </a:r>
            <a:r>
              <a:rPr lang="ru-RU" sz="1100" dirty="0" smtClean="0">
                <a:solidFill>
                  <a:schemeClr val="tx1"/>
                </a:solidFill>
              </a:rPr>
              <a:t>) 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24" name="TextBox 1223"/>
          <p:cNvSpPr txBox="1"/>
          <p:nvPr/>
        </p:nvSpPr>
        <p:spPr>
          <a:xfrm>
            <a:off x="8449002" y="3749822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8" name="TextBox 817"/>
          <p:cNvSpPr txBox="1"/>
          <p:nvPr/>
        </p:nvSpPr>
        <p:spPr>
          <a:xfrm>
            <a:off x="2094267" y="2240480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25" name="TextBox 1224"/>
          <p:cNvSpPr txBox="1"/>
          <p:nvPr/>
        </p:nvSpPr>
        <p:spPr>
          <a:xfrm>
            <a:off x="4012234" y="3189044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12" name="TextBox 1211"/>
          <p:cNvSpPr txBox="1"/>
          <p:nvPr/>
        </p:nvSpPr>
        <p:spPr>
          <a:xfrm>
            <a:off x="2351689" y="1673108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06" name="TextBox 1205"/>
          <p:cNvSpPr txBox="1"/>
          <p:nvPr/>
        </p:nvSpPr>
        <p:spPr>
          <a:xfrm>
            <a:off x="1520346" y="3212891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07" name="TextBox 1206"/>
          <p:cNvSpPr txBox="1"/>
          <p:nvPr/>
        </p:nvSpPr>
        <p:spPr>
          <a:xfrm>
            <a:off x="-47593" y="213781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08" name="TextBox 1207"/>
          <p:cNvSpPr txBox="1"/>
          <p:nvPr/>
        </p:nvSpPr>
        <p:spPr>
          <a:xfrm>
            <a:off x="4345190" y="2094653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10" name="TextBox 1209"/>
          <p:cNvSpPr txBox="1"/>
          <p:nvPr/>
        </p:nvSpPr>
        <p:spPr>
          <a:xfrm>
            <a:off x="1261695" y="267593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11" name="TextBox 1210"/>
          <p:cNvSpPr txBox="1"/>
          <p:nvPr/>
        </p:nvSpPr>
        <p:spPr>
          <a:xfrm>
            <a:off x="789947" y="1455221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13" name="TextBox 1212"/>
          <p:cNvSpPr txBox="1"/>
          <p:nvPr/>
        </p:nvSpPr>
        <p:spPr>
          <a:xfrm>
            <a:off x="2662859" y="265220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14" name="TextBox 1213"/>
          <p:cNvSpPr txBox="1"/>
          <p:nvPr/>
        </p:nvSpPr>
        <p:spPr>
          <a:xfrm>
            <a:off x="3517478" y="126412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15" name="TextBox 1214"/>
          <p:cNvSpPr txBox="1"/>
          <p:nvPr/>
        </p:nvSpPr>
        <p:spPr>
          <a:xfrm>
            <a:off x="3109614" y="1703641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8198957" y="2239466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10116924" y="3188030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8456379" y="1672094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7625036" y="321187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20" name="TextBox 1219"/>
          <p:cNvSpPr txBox="1"/>
          <p:nvPr/>
        </p:nvSpPr>
        <p:spPr>
          <a:xfrm>
            <a:off x="6057097" y="2136802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27" name="TextBox 1226"/>
          <p:cNvSpPr txBox="1"/>
          <p:nvPr/>
        </p:nvSpPr>
        <p:spPr>
          <a:xfrm>
            <a:off x="10449880" y="2093639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28" name="TextBox 1227"/>
          <p:cNvSpPr txBox="1"/>
          <p:nvPr/>
        </p:nvSpPr>
        <p:spPr>
          <a:xfrm>
            <a:off x="7366385" y="267492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29" name="TextBox 1228"/>
          <p:cNvSpPr txBox="1"/>
          <p:nvPr/>
        </p:nvSpPr>
        <p:spPr>
          <a:xfrm>
            <a:off x="6894637" y="1454207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30" name="TextBox 1229"/>
          <p:cNvSpPr txBox="1"/>
          <p:nvPr/>
        </p:nvSpPr>
        <p:spPr>
          <a:xfrm>
            <a:off x="8767549" y="2651192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31" name="TextBox 1230"/>
          <p:cNvSpPr txBox="1"/>
          <p:nvPr/>
        </p:nvSpPr>
        <p:spPr>
          <a:xfrm>
            <a:off x="9622168" y="126311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32" name="TextBox 1231"/>
          <p:cNvSpPr txBox="1"/>
          <p:nvPr/>
        </p:nvSpPr>
        <p:spPr>
          <a:xfrm>
            <a:off x="9214304" y="1702627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33" name="TextBox 1232"/>
          <p:cNvSpPr txBox="1"/>
          <p:nvPr/>
        </p:nvSpPr>
        <p:spPr>
          <a:xfrm>
            <a:off x="2094497" y="5358002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34" name="TextBox 1233"/>
          <p:cNvSpPr txBox="1"/>
          <p:nvPr/>
        </p:nvSpPr>
        <p:spPr>
          <a:xfrm>
            <a:off x="4012464" y="630656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35" name="TextBox 1234"/>
          <p:cNvSpPr txBox="1"/>
          <p:nvPr/>
        </p:nvSpPr>
        <p:spPr>
          <a:xfrm>
            <a:off x="2351919" y="4790630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36" name="TextBox 1235"/>
          <p:cNvSpPr txBox="1"/>
          <p:nvPr/>
        </p:nvSpPr>
        <p:spPr>
          <a:xfrm>
            <a:off x="1520576" y="633041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37" name="TextBox 1236"/>
          <p:cNvSpPr txBox="1"/>
          <p:nvPr/>
        </p:nvSpPr>
        <p:spPr>
          <a:xfrm>
            <a:off x="-47363" y="5255338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38" name="TextBox 1237"/>
          <p:cNvSpPr txBox="1"/>
          <p:nvPr/>
        </p:nvSpPr>
        <p:spPr>
          <a:xfrm>
            <a:off x="4345420" y="5212175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39" name="TextBox 1238"/>
          <p:cNvSpPr txBox="1"/>
          <p:nvPr/>
        </p:nvSpPr>
        <p:spPr>
          <a:xfrm>
            <a:off x="1261925" y="5793459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40" name="TextBox 1239"/>
          <p:cNvSpPr txBox="1"/>
          <p:nvPr/>
        </p:nvSpPr>
        <p:spPr>
          <a:xfrm>
            <a:off x="790177" y="4572743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41" name="TextBox 1240"/>
          <p:cNvSpPr txBox="1"/>
          <p:nvPr/>
        </p:nvSpPr>
        <p:spPr>
          <a:xfrm>
            <a:off x="2663089" y="5769728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42" name="TextBox 1241"/>
          <p:cNvSpPr txBox="1"/>
          <p:nvPr/>
        </p:nvSpPr>
        <p:spPr>
          <a:xfrm>
            <a:off x="3517708" y="4381649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43" name="TextBox 1242"/>
          <p:cNvSpPr txBox="1"/>
          <p:nvPr/>
        </p:nvSpPr>
        <p:spPr>
          <a:xfrm>
            <a:off x="3109844" y="4821163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44" name="TextBox 1243"/>
          <p:cNvSpPr txBox="1"/>
          <p:nvPr/>
        </p:nvSpPr>
        <p:spPr>
          <a:xfrm>
            <a:off x="8197987" y="5354070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45" name="TextBox 1244"/>
          <p:cNvSpPr txBox="1"/>
          <p:nvPr/>
        </p:nvSpPr>
        <p:spPr>
          <a:xfrm>
            <a:off x="10115954" y="6302634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46" name="TextBox 1245"/>
          <p:cNvSpPr txBox="1"/>
          <p:nvPr/>
        </p:nvSpPr>
        <p:spPr>
          <a:xfrm>
            <a:off x="8455409" y="4786698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47" name="TextBox 1246"/>
          <p:cNvSpPr txBox="1"/>
          <p:nvPr/>
        </p:nvSpPr>
        <p:spPr>
          <a:xfrm>
            <a:off x="7624066" y="6326481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48" name="TextBox 1247"/>
          <p:cNvSpPr txBox="1"/>
          <p:nvPr/>
        </p:nvSpPr>
        <p:spPr>
          <a:xfrm>
            <a:off x="6056127" y="525140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49" name="TextBox 1248"/>
          <p:cNvSpPr txBox="1"/>
          <p:nvPr/>
        </p:nvSpPr>
        <p:spPr>
          <a:xfrm>
            <a:off x="10448910" y="5208243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50" name="TextBox 1249"/>
          <p:cNvSpPr txBox="1"/>
          <p:nvPr/>
        </p:nvSpPr>
        <p:spPr>
          <a:xfrm>
            <a:off x="7365415" y="578952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51" name="TextBox 1250"/>
          <p:cNvSpPr txBox="1"/>
          <p:nvPr/>
        </p:nvSpPr>
        <p:spPr>
          <a:xfrm>
            <a:off x="6893667" y="4568811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52" name="TextBox 1251"/>
          <p:cNvSpPr txBox="1"/>
          <p:nvPr/>
        </p:nvSpPr>
        <p:spPr>
          <a:xfrm>
            <a:off x="8766579" y="576579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65" name="TextBox 1264"/>
          <p:cNvSpPr txBox="1"/>
          <p:nvPr/>
        </p:nvSpPr>
        <p:spPr>
          <a:xfrm>
            <a:off x="9621198" y="437771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66" name="TextBox 1265"/>
          <p:cNvSpPr txBox="1"/>
          <p:nvPr/>
        </p:nvSpPr>
        <p:spPr>
          <a:xfrm>
            <a:off x="9213334" y="4817231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</p:spTree>
    <p:extLst>
      <p:ext uri="{BB962C8B-B14F-4D97-AF65-F5344CB8AC3E}">
        <p14:creationId xmlns:p14="http://schemas.microsoft.com/office/powerpoint/2010/main" val="1152154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5996"/>
            <a:ext cx="6075945" cy="3079417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277" y="614152"/>
            <a:ext cx="6099871" cy="3091261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31695"/>
            <a:ext cx="6075945" cy="3131014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0730" y="3739785"/>
            <a:ext cx="6099418" cy="3122261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УСИЛЕНИЯ ВЕТРОВОЙ НАГРУЗКИ НА ТЕРРИТОРИИ </a:t>
            </a:r>
            <a:r>
              <a:rPr lang="ru-RU" dirty="0" smtClean="0">
                <a:solidFill>
                  <a:schemeClr val="bg1"/>
                </a:solidFill>
              </a:rPr>
              <a:t>ЦФО И ПФО </a:t>
            </a:r>
          </a:p>
          <a:p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ОТ </a:t>
            </a:r>
            <a:r>
              <a:rPr lang="ru-RU" dirty="0" smtClean="0">
                <a:solidFill>
                  <a:schemeClr val="bg1"/>
                </a:solidFill>
              </a:rPr>
              <a:t>06.02.2019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07.02.2019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29" name="Рисунок 122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33608" y="1198294"/>
            <a:ext cx="225832" cy="2468017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pic>
        <p:nvPicPr>
          <p:cNvPr id="1231" name="Рисунок 123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25516" y="4346133"/>
            <a:ext cx="225832" cy="2468017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sp>
        <p:nvSpPr>
          <p:cNvPr id="1210" name="TextBox 1209"/>
          <p:cNvSpPr txBox="1"/>
          <p:nvPr/>
        </p:nvSpPr>
        <p:spPr>
          <a:xfrm>
            <a:off x="2152468" y="625996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</a:t>
            </a:r>
            <a:r>
              <a:rPr lang="ru-RU" sz="1100" dirty="0" smtClean="0">
                <a:solidFill>
                  <a:schemeClr val="tx1"/>
                </a:solidFill>
              </a:rPr>
              <a:t>) 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8382283" y="636031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39" name="TextBox 1238"/>
          <p:cNvSpPr txBox="1"/>
          <p:nvPr/>
        </p:nvSpPr>
        <p:spPr>
          <a:xfrm>
            <a:off x="2219187" y="3739787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</a:t>
            </a:r>
            <a:r>
              <a:rPr lang="ru-RU" sz="1100" dirty="0" smtClean="0">
                <a:solidFill>
                  <a:schemeClr val="tx1"/>
                </a:solidFill>
              </a:rPr>
              <a:t>) 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40" name="TextBox 1239"/>
          <p:cNvSpPr txBox="1"/>
          <p:nvPr/>
        </p:nvSpPr>
        <p:spPr>
          <a:xfrm>
            <a:off x="8449002" y="3749822"/>
            <a:ext cx="173268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07.02.2019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1206" name="Рисунок 120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610" y="1198294"/>
            <a:ext cx="225832" cy="2468017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pic>
        <p:nvPicPr>
          <p:cNvPr id="1208" name="Рисунок 1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9518" y="4346133"/>
            <a:ext cx="225832" cy="2468017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sp>
        <p:nvSpPr>
          <p:cNvPr id="1207" name="TextBox 1206"/>
          <p:cNvSpPr txBox="1"/>
          <p:nvPr/>
        </p:nvSpPr>
        <p:spPr>
          <a:xfrm>
            <a:off x="2094267" y="2240480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11" name="TextBox 1210"/>
          <p:cNvSpPr txBox="1"/>
          <p:nvPr/>
        </p:nvSpPr>
        <p:spPr>
          <a:xfrm>
            <a:off x="4012234" y="3189044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13" name="TextBox 1212"/>
          <p:cNvSpPr txBox="1"/>
          <p:nvPr/>
        </p:nvSpPr>
        <p:spPr>
          <a:xfrm>
            <a:off x="2351689" y="1673108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14" name="TextBox 1213"/>
          <p:cNvSpPr txBox="1"/>
          <p:nvPr/>
        </p:nvSpPr>
        <p:spPr>
          <a:xfrm>
            <a:off x="1520346" y="3212891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15" name="TextBox 1214"/>
          <p:cNvSpPr txBox="1"/>
          <p:nvPr/>
        </p:nvSpPr>
        <p:spPr>
          <a:xfrm>
            <a:off x="-47593" y="213781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4345190" y="2094653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1261695" y="267593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789947" y="1455221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2662859" y="265220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20" name="TextBox 1219"/>
          <p:cNvSpPr txBox="1"/>
          <p:nvPr/>
        </p:nvSpPr>
        <p:spPr>
          <a:xfrm>
            <a:off x="3517478" y="126412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21" name="TextBox 1220"/>
          <p:cNvSpPr txBox="1"/>
          <p:nvPr/>
        </p:nvSpPr>
        <p:spPr>
          <a:xfrm>
            <a:off x="3109614" y="1703641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22" name="TextBox 1221"/>
          <p:cNvSpPr txBox="1"/>
          <p:nvPr/>
        </p:nvSpPr>
        <p:spPr>
          <a:xfrm>
            <a:off x="8198957" y="2239466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23" name="TextBox 1222"/>
          <p:cNvSpPr txBox="1"/>
          <p:nvPr/>
        </p:nvSpPr>
        <p:spPr>
          <a:xfrm>
            <a:off x="10116924" y="3188030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24" name="TextBox 1223"/>
          <p:cNvSpPr txBox="1"/>
          <p:nvPr/>
        </p:nvSpPr>
        <p:spPr>
          <a:xfrm>
            <a:off x="8456379" y="1672094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25" name="TextBox 1224"/>
          <p:cNvSpPr txBox="1"/>
          <p:nvPr/>
        </p:nvSpPr>
        <p:spPr>
          <a:xfrm>
            <a:off x="7625036" y="321187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42" name="TextBox 1241"/>
          <p:cNvSpPr txBox="1"/>
          <p:nvPr/>
        </p:nvSpPr>
        <p:spPr>
          <a:xfrm>
            <a:off x="6057097" y="2136802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43" name="TextBox 1242"/>
          <p:cNvSpPr txBox="1"/>
          <p:nvPr/>
        </p:nvSpPr>
        <p:spPr>
          <a:xfrm>
            <a:off x="10449880" y="2093639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44" name="TextBox 1243"/>
          <p:cNvSpPr txBox="1"/>
          <p:nvPr/>
        </p:nvSpPr>
        <p:spPr>
          <a:xfrm>
            <a:off x="7366385" y="267492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45" name="TextBox 1244"/>
          <p:cNvSpPr txBox="1"/>
          <p:nvPr/>
        </p:nvSpPr>
        <p:spPr>
          <a:xfrm>
            <a:off x="6894637" y="1454207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46" name="TextBox 1245"/>
          <p:cNvSpPr txBox="1"/>
          <p:nvPr/>
        </p:nvSpPr>
        <p:spPr>
          <a:xfrm>
            <a:off x="8767549" y="2651192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47" name="TextBox 1246"/>
          <p:cNvSpPr txBox="1"/>
          <p:nvPr/>
        </p:nvSpPr>
        <p:spPr>
          <a:xfrm>
            <a:off x="9622168" y="126311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48" name="TextBox 1247"/>
          <p:cNvSpPr txBox="1"/>
          <p:nvPr/>
        </p:nvSpPr>
        <p:spPr>
          <a:xfrm>
            <a:off x="9214304" y="1702627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49" name="TextBox 1248"/>
          <p:cNvSpPr txBox="1"/>
          <p:nvPr/>
        </p:nvSpPr>
        <p:spPr>
          <a:xfrm>
            <a:off x="2094497" y="5358002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50" name="TextBox 1249"/>
          <p:cNvSpPr txBox="1"/>
          <p:nvPr/>
        </p:nvSpPr>
        <p:spPr>
          <a:xfrm>
            <a:off x="4012464" y="630656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51" name="TextBox 1250"/>
          <p:cNvSpPr txBox="1"/>
          <p:nvPr/>
        </p:nvSpPr>
        <p:spPr>
          <a:xfrm>
            <a:off x="2351919" y="4790630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52" name="TextBox 1251"/>
          <p:cNvSpPr txBox="1"/>
          <p:nvPr/>
        </p:nvSpPr>
        <p:spPr>
          <a:xfrm>
            <a:off x="1520576" y="6330413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53" name="TextBox 1252"/>
          <p:cNvSpPr txBox="1"/>
          <p:nvPr/>
        </p:nvSpPr>
        <p:spPr>
          <a:xfrm>
            <a:off x="-47363" y="5255338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254" name="TextBox 1253"/>
          <p:cNvSpPr txBox="1"/>
          <p:nvPr/>
        </p:nvSpPr>
        <p:spPr>
          <a:xfrm>
            <a:off x="4345420" y="5212175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290" name="TextBox 1289"/>
          <p:cNvSpPr txBox="1"/>
          <p:nvPr/>
        </p:nvSpPr>
        <p:spPr>
          <a:xfrm>
            <a:off x="1261925" y="5793459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291" name="TextBox 1290"/>
          <p:cNvSpPr txBox="1"/>
          <p:nvPr/>
        </p:nvSpPr>
        <p:spPr>
          <a:xfrm>
            <a:off x="790177" y="4572743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292" name="TextBox 1291"/>
          <p:cNvSpPr txBox="1"/>
          <p:nvPr/>
        </p:nvSpPr>
        <p:spPr>
          <a:xfrm>
            <a:off x="2663089" y="5769728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293" name="TextBox 1292"/>
          <p:cNvSpPr txBox="1"/>
          <p:nvPr/>
        </p:nvSpPr>
        <p:spPr>
          <a:xfrm>
            <a:off x="3517708" y="4381649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294" name="TextBox 1293"/>
          <p:cNvSpPr txBox="1"/>
          <p:nvPr/>
        </p:nvSpPr>
        <p:spPr>
          <a:xfrm>
            <a:off x="3109844" y="4821163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  <p:sp>
        <p:nvSpPr>
          <p:cNvPr id="1295" name="TextBox 1294"/>
          <p:cNvSpPr txBox="1"/>
          <p:nvPr/>
        </p:nvSpPr>
        <p:spPr>
          <a:xfrm>
            <a:off x="8197987" y="5354070"/>
            <a:ext cx="788074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Ульяновск</a:t>
            </a:r>
            <a:endParaRPr lang="ru-RU" sz="800" dirty="0"/>
          </a:p>
        </p:txBody>
      </p:sp>
      <p:sp>
        <p:nvSpPr>
          <p:cNvPr id="1296" name="TextBox 1295"/>
          <p:cNvSpPr txBox="1"/>
          <p:nvPr/>
        </p:nvSpPr>
        <p:spPr>
          <a:xfrm>
            <a:off x="10115954" y="6302634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Оренбург</a:t>
            </a:r>
            <a:endParaRPr lang="ru-RU" sz="800" dirty="0"/>
          </a:p>
        </p:txBody>
      </p:sp>
      <p:sp>
        <p:nvSpPr>
          <p:cNvPr id="1297" name="TextBox 1296"/>
          <p:cNvSpPr txBox="1"/>
          <p:nvPr/>
        </p:nvSpPr>
        <p:spPr>
          <a:xfrm>
            <a:off x="8455409" y="4786698"/>
            <a:ext cx="69035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Казань</a:t>
            </a:r>
            <a:endParaRPr lang="ru-RU" sz="800" dirty="0"/>
          </a:p>
        </p:txBody>
      </p:sp>
      <p:sp>
        <p:nvSpPr>
          <p:cNvPr id="1298" name="TextBox 1297"/>
          <p:cNvSpPr txBox="1"/>
          <p:nvPr/>
        </p:nvSpPr>
        <p:spPr>
          <a:xfrm>
            <a:off x="7624066" y="6326481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Саратов</a:t>
            </a:r>
            <a:endParaRPr lang="ru-RU" sz="800" dirty="0"/>
          </a:p>
        </p:txBody>
      </p:sp>
      <p:sp>
        <p:nvSpPr>
          <p:cNvPr id="1299" name="TextBox 1298"/>
          <p:cNvSpPr txBox="1"/>
          <p:nvPr/>
        </p:nvSpPr>
        <p:spPr>
          <a:xfrm>
            <a:off x="6056127" y="525140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Рязань</a:t>
            </a:r>
            <a:endParaRPr lang="ru-RU" sz="800" dirty="0"/>
          </a:p>
        </p:txBody>
      </p:sp>
      <p:sp>
        <p:nvSpPr>
          <p:cNvPr id="1300" name="TextBox 1299"/>
          <p:cNvSpPr txBox="1"/>
          <p:nvPr/>
        </p:nvSpPr>
        <p:spPr>
          <a:xfrm>
            <a:off x="10448910" y="5208243"/>
            <a:ext cx="51252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Уфа</a:t>
            </a:r>
            <a:endParaRPr lang="ru-RU" sz="800" dirty="0"/>
          </a:p>
        </p:txBody>
      </p:sp>
      <p:sp>
        <p:nvSpPr>
          <p:cNvPr id="1301" name="TextBox 1300"/>
          <p:cNvSpPr txBox="1"/>
          <p:nvPr/>
        </p:nvSpPr>
        <p:spPr>
          <a:xfrm>
            <a:off x="7365415" y="578952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Пенза</a:t>
            </a:r>
            <a:endParaRPr lang="ru-RU" sz="800" dirty="0"/>
          </a:p>
        </p:txBody>
      </p:sp>
      <p:sp>
        <p:nvSpPr>
          <p:cNvPr id="1302" name="TextBox 1301"/>
          <p:cNvSpPr txBox="1"/>
          <p:nvPr/>
        </p:nvSpPr>
        <p:spPr>
          <a:xfrm>
            <a:off x="6893667" y="4568811"/>
            <a:ext cx="1041218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Нижний Новгород</a:t>
            </a:r>
            <a:endParaRPr lang="ru-RU" sz="800" dirty="0"/>
          </a:p>
        </p:txBody>
      </p:sp>
      <p:sp>
        <p:nvSpPr>
          <p:cNvPr id="1303" name="TextBox 1302"/>
          <p:cNvSpPr txBox="1"/>
          <p:nvPr/>
        </p:nvSpPr>
        <p:spPr>
          <a:xfrm>
            <a:off x="8766579" y="5765796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Самара</a:t>
            </a:r>
            <a:endParaRPr lang="ru-RU" sz="800" dirty="0"/>
          </a:p>
        </p:txBody>
      </p:sp>
      <p:sp>
        <p:nvSpPr>
          <p:cNvPr id="1304" name="TextBox 1303"/>
          <p:cNvSpPr txBox="1"/>
          <p:nvPr/>
        </p:nvSpPr>
        <p:spPr>
          <a:xfrm>
            <a:off x="9621198" y="4377717"/>
            <a:ext cx="682097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Ижевск</a:t>
            </a:r>
            <a:endParaRPr lang="ru-RU" sz="800" dirty="0"/>
          </a:p>
        </p:txBody>
      </p:sp>
      <p:sp>
        <p:nvSpPr>
          <p:cNvPr id="1305" name="TextBox 1304"/>
          <p:cNvSpPr txBox="1"/>
          <p:nvPr/>
        </p:nvSpPr>
        <p:spPr>
          <a:xfrm>
            <a:off x="9213334" y="4817231"/>
            <a:ext cx="1186833" cy="215444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800" dirty="0" smtClean="0"/>
              <a:t>Набережные Челны</a:t>
            </a:r>
            <a:endParaRPr lang="ru-RU" sz="800" dirty="0"/>
          </a:p>
        </p:txBody>
      </p:sp>
    </p:spTree>
    <p:extLst>
      <p:ext uri="{BB962C8B-B14F-4D97-AF65-F5344CB8AC3E}">
        <p14:creationId xmlns:p14="http://schemas.microsoft.com/office/powerpoint/2010/main" val="4137922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304800"/>
            <a:ext cx="12192000" cy="655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Группа 574"/>
          <p:cNvGrpSpPr/>
          <p:nvPr/>
        </p:nvGrpSpPr>
        <p:grpSpPr>
          <a:xfrm>
            <a:off x="1" y="647363"/>
            <a:ext cx="11927447" cy="6042053"/>
            <a:chOff x="-4880587" y="639905"/>
            <a:chExt cx="5875970" cy="6187053"/>
          </a:xfrm>
        </p:grpSpPr>
        <p:sp>
          <p:nvSpPr>
            <p:cNvPr id="576" name="Freeform 66"/>
            <p:cNvSpPr>
              <a:spLocks/>
            </p:cNvSpPr>
            <p:nvPr/>
          </p:nvSpPr>
          <p:spPr bwMode="auto">
            <a:xfrm>
              <a:off x="-4880587" y="1169506"/>
              <a:ext cx="3074456" cy="4691117"/>
            </a:xfrm>
            <a:custGeom>
              <a:avLst/>
              <a:gdLst>
                <a:gd name="T0" fmla="*/ 1160 w 1194"/>
                <a:gd name="T1" fmla="*/ 58 h 1869"/>
                <a:gd name="T2" fmla="*/ 1103 w 1194"/>
                <a:gd name="T3" fmla="*/ 68 h 1869"/>
                <a:gd name="T4" fmla="*/ 1079 w 1194"/>
                <a:gd name="T5" fmla="*/ 111 h 1869"/>
                <a:gd name="T6" fmla="*/ 1034 w 1194"/>
                <a:gd name="T7" fmla="*/ 166 h 1869"/>
                <a:gd name="T8" fmla="*/ 964 w 1194"/>
                <a:gd name="T9" fmla="*/ 205 h 1869"/>
                <a:gd name="T10" fmla="*/ 873 w 1194"/>
                <a:gd name="T11" fmla="*/ 234 h 1869"/>
                <a:gd name="T12" fmla="*/ 801 w 1194"/>
                <a:gd name="T13" fmla="*/ 213 h 1869"/>
                <a:gd name="T14" fmla="*/ 761 w 1194"/>
                <a:gd name="T15" fmla="*/ 174 h 1869"/>
                <a:gd name="T16" fmla="*/ 728 w 1194"/>
                <a:gd name="T17" fmla="*/ 137 h 1869"/>
                <a:gd name="T18" fmla="*/ 715 w 1194"/>
                <a:gd name="T19" fmla="*/ 124 h 1869"/>
                <a:gd name="T20" fmla="*/ 699 w 1194"/>
                <a:gd name="T21" fmla="*/ 129 h 1869"/>
                <a:gd name="T22" fmla="*/ 662 w 1194"/>
                <a:gd name="T23" fmla="*/ 169 h 1869"/>
                <a:gd name="T24" fmla="*/ 640 w 1194"/>
                <a:gd name="T25" fmla="*/ 227 h 1869"/>
                <a:gd name="T26" fmla="*/ 587 w 1194"/>
                <a:gd name="T27" fmla="*/ 306 h 1869"/>
                <a:gd name="T28" fmla="*/ 552 w 1194"/>
                <a:gd name="T29" fmla="*/ 443 h 1869"/>
                <a:gd name="T30" fmla="*/ 605 w 1194"/>
                <a:gd name="T31" fmla="*/ 556 h 1869"/>
                <a:gd name="T32" fmla="*/ 632 w 1194"/>
                <a:gd name="T33" fmla="*/ 640 h 1869"/>
                <a:gd name="T34" fmla="*/ 600 w 1194"/>
                <a:gd name="T35" fmla="*/ 625 h 1869"/>
                <a:gd name="T36" fmla="*/ 560 w 1194"/>
                <a:gd name="T37" fmla="*/ 625 h 1869"/>
                <a:gd name="T38" fmla="*/ 477 w 1194"/>
                <a:gd name="T39" fmla="*/ 651 h 1869"/>
                <a:gd name="T40" fmla="*/ 431 w 1194"/>
                <a:gd name="T41" fmla="*/ 727 h 1869"/>
                <a:gd name="T42" fmla="*/ 477 w 1194"/>
                <a:gd name="T43" fmla="*/ 762 h 1869"/>
                <a:gd name="T44" fmla="*/ 442 w 1194"/>
                <a:gd name="T45" fmla="*/ 835 h 1869"/>
                <a:gd name="T46" fmla="*/ 404 w 1194"/>
                <a:gd name="T47" fmla="*/ 878 h 1869"/>
                <a:gd name="T48" fmla="*/ 378 w 1194"/>
                <a:gd name="T49" fmla="*/ 896 h 1869"/>
                <a:gd name="T50" fmla="*/ 356 w 1194"/>
                <a:gd name="T51" fmla="*/ 920 h 1869"/>
                <a:gd name="T52" fmla="*/ 402 w 1194"/>
                <a:gd name="T53" fmla="*/ 967 h 1869"/>
                <a:gd name="T54" fmla="*/ 418 w 1194"/>
                <a:gd name="T55" fmla="*/ 1012 h 1869"/>
                <a:gd name="T56" fmla="*/ 410 w 1194"/>
                <a:gd name="T57" fmla="*/ 1031 h 1869"/>
                <a:gd name="T58" fmla="*/ 407 w 1194"/>
                <a:gd name="T59" fmla="*/ 1067 h 1869"/>
                <a:gd name="T60" fmla="*/ 431 w 1194"/>
                <a:gd name="T61" fmla="*/ 1062 h 1869"/>
                <a:gd name="T62" fmla="*/ 458 w 1194"/>
                <a:gd name="T63" fmla="*/ 1052 h 1869"/>
                <a:gd name="T64" fmla="*/ 474 w 1194"/>
                <a:gd name="T65" fmla="*/ 1067 h 1869"/>
                <a:gd name="T66" fmla="*/ 474 w 1194"/>
                <a:gd name="T67" fmla="*/ 1099 h 1869"/>
                <a:gd name="T68" fmla="*/ 407 w 1194"/>
                <a:gd name="T69" fmla="*/ 1104 h 1869"/>
                <a:gd name="T70" fmla="*/ 380 w 1194"/>
                <a:gd name="T71" fmla="*/ 1128 h 1869"/>
                <a:gd name="T72" fmla="*/ 386 w 1194"/>
                <a:gd name="T73" fmla="*/ 1189 h 1869"/>
                <a:gd name="T74" fmla="*/ 364 w 1194"/>
                <a:gd name="T75" fmla="*/ 1223 h 1869"/>
                <a:gd name="T76" fmla="*/ 324 w 1194"/>
                <a:gd name="T77" fmla="*/ 1239 h 1869"/>
                <a:gd name="T78" fmla="*/ 313 w 1194"/>
                <a:gd name="T79" fmla="*/ 1239 h 1869"/>
                <a:gd name="T80" fmla="*/ 300 w 1194"/>
                <a:gd name="T81" fmla="*/ 1273 h 1869"/>
                <a:gd name="T82" fmla="*/ 273 w 1194"/>
                <a:gd name="T83" fmla="*/ 1305 h 1869"/>
                <a:gd name="T84" fmla="*/ 244 w 1194"/>
                <a:gd name="T85" fmla="*/ 1339 h 1869"/>
                <a:gd name="T86" fmla="*/ 198 w 1194"/>
                <a:gd name="T87" fmla="*/ 1355 h 1869"/>
                <a:gd name="T88" fmla="*/ 177 w 1194"/>
                <a:gd name="T89" fmla="*/ 1410 h 1869"/>
                <a:gd name="T90" fmla="*/ 155 w 1194"/>
                <a:gd name="T91" fmla="*/ 1434 h 1869"/>
                <a:gd name="T92" fmla="*/ 129 w 1194"/>
                <a:gd name="T93" fmla="*/ 1447 h 1869"/>
                <a:gd name="T94" fmla="*/ 139 w 1194"/>
                <a:gd name="T95" fmla="*/ 1513 h 1869"/>
                <a:gd name="T96" fmla="*/ 153 w 1194"/>
                <a:gd name="T97" fmla="*/ 1558 h 1869"/>
                <a:gd name="T98" fmla="*/ 121 w 1194"/>
                <a:gd name="T99" fmla="*/ 1584 h 1869"/>
                <a:gd name="T100" fmla="*/ 94 w 1194"/>
                <a:gd name="T101" fmla="*/ 1637 h 1869"/>
                <a:gd name="T102" fmla="*/ 70 w 1194"/>
                <a:gd name="T103" fmla="*/ 1634 h 1869"/>
                <a:gd name="T104" fmla="*/ 62 w 1194"/>
                <a:gd name="T105" fmla="*/ 1682 h 1869"/>
                <a:gd name="T106" fmla="*/ 38 w 1194"/>
                <a:gd name="T107" fmla="*/ 1726 h 1869"/>
                <a:gd name="T108" fmla="*/ 19 w 1194"/>
                <a:gd name="T109" fmla="*/ 1750 h 1869"/>
                <a:gd name="T110" fmla="*/ 0 w 1194"/>
                <a:gd name="T111" fmla="*/ 1806 h 1869"/>
                <a:gd name="T112" fmla="*/ 30 w 1194"/>
                <a:gd name="T113" fmla="*/ 1824 h 1869"/>
                <a:gd name="T114" fmla="*/ 88 w 1194"/>
                <a:gd name="T115" fmla="*/ 1803 h 1869"/>
                <a:gd name="T116" fmla="*/ 80 w 1194"/>
                <a:gd name="T117" fmla="*/ 1837 h 18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94"/>
                <a:gd name="T178" fmla="*/ 0 h 1869"/>
                <a:gd name="T179" fmla="*/ 1194 w 1194"/>
                <a:gd name="T180" fmla="*/ 1869 h 18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94" h="1869">
                  <a:moveTo>
                    <a:pt x="1194" y="0"/>
                  </a:moveTo>
                  <a:lnTo>
                    <a:pt x="1186" y="8"/>
                  </a:lnTo>
                  <a:lnTo>
                    <a:pt x="1181" y="13"/>
                  </a:lnTo>
                  <a:lnTo>
                    <a:pt x="1178" y="21"/>
                  </a:lnTo>
                  <a:lnTo>
                    <a:pt x="1178" y="31"/>
                  </a:lnTo>
                  <a:lnTo>
                    <a:pt x="1178" y="45"/>
                  </a:lnTo>
                  <a:lnTo>
                    <a:pt x="1176" y="47"/>
                  </a:lnTo>
                  <a:lnTo>
                    <a:pt x="1170" y="55"/>
                  </a:lnTo>
                  <a:lnTo>
                    <a:pt x="1165" y="58"/>
                  </a:lnTo>
                  <a:lnTo>
                    <a:pt x="1160" y="58"/>
                  </a:lnTo>
                  <a:lnTo>
                    <a:pt x="1154" y="58"/>
                  </a:lnTo>
                  <a:lnTo>
                    <a:pt x="1144" y="53"/>
                  </a:lnTo>
                  <a:lnTo>
                    <a:pt x="1138" y="58"/>
                  </a:lnTo>
                  <a:lnTo>
                    <a:pt x="1133" y="58"/>
                  </a:lnTo>
                  <a:lnTo>
                    <a:pt x="1125" y="55"/>
                  </a:lnTo>
                  <a:lnTo>
                    <a:pt x="1122" y="55"/>
                  </a:lnTo>
                  <a:lnTo>
                    <a:pt x="1117" y="55"/>
                  </a:lnTo>
                  <a:lnTo>
                    <a:pt x="1109" y="58"/>
                  </a:lnTo>
                  <a:lnTo>
                    <a:pt x="1106" y="63"/>
                  </a:lnTo>
                  <a:lnTo>
                    <a:pt x="1103" y="68"/>
                  </a:lnTo>
                  <a:lnTo>
                    <a:pt x="1101" y="74"/>
                  </a:lnTo>
                  <a:lnTo>
                    <a:pt x="1093" y="79"/>
                  </a:lnTo>
                  <a:lnTo>
                    <a:pt x="1085" y="79"/>
                  </a:lnTo>
                  <a:lnTo>
                    <a:pt x="1082" y="79"/>
                  </a:lnTo>
                  <a:lnTo>
                    <a:pt x="1079" y="82"/>
                  </a:lnTo>
                  <a:lnTo>
                    <a:pt x="1082" y="87"/>
                  </a:lnTo>
                  <a:lnTo>
                    <a:pt x="1085" y="89"/>
                  </a:lnTo>
                  <a:lnTo>
                    <a:pt x="1085" y="95"/>
                  </a:lnTo>
                  <a:lnTo>
                    <a:pt x="1077" y="97"/>
                  </a:lnTo>
                  <a:lnTo>
                    <a:pt x="1079" y="111"/>
                  </a:lnTo>
                  <a:lnTo>
                    <a:pt x="1077" y="116"/>
                  </a:lnTo>
                  <a:lnTo>
                    <a:pt x="1074" y="118"/>
                  </a:lnTo>
                  <a:lnTo>
                    <a:pt x="1074" y="124"/>
                  </a:lnTo>
                  <a:lnTo>
                    <a:pt x="1063" y="129"/>
                  </a:lnTo>
                  <a:lnTo>
                    <a:pt x="1063" y="140"/>
                  </a:lnTo>
                  <a:lnTo>
                    <a:pt x="1052" y="145"/>
                  </a:lnTo>
                  <a:lnTo>
                    <a:pt x="1042" y="153"/>
                  </a:lnTo>
                  <a:lnTo>
                    <a:pt x="1039" y="161"/>
                  </a:lnTo>
                  <a:lnTo>
                    <a:pt x="1036" y="163"/>
                  </a:lnTo>
                  <a:lnTo>
                    <a:pt x="1034" y="166"/>
                  </a:lnTo>
                  <a:lnTo>
                    <a:pt x="1028" y="169"/>
                  </a:lnTo>
                  <a:lnTo>
                    <a:pt x="1020" y="171"/>
                  </a:lnTo>
                  <a:lnTo>
                    <a:pt x="1015" y="176"/>
                  </a:lnTo>
                  <a:lnTo>
                    <a:pt x="1010" y="179"/>
                  </a:lnTo>
                  <a:lnTo>
                    <a:pt x="991" y="176"/>
                  </a:lnTo>
                  <a:lnTo>
                    <a:pt x="983" y="174"/>
                  </a:lnTo>
                  <a:lnTo>
                    <a:pt x="983" y="182"/>
                  </a:lnTo>
                  <a:lnTo>
                    <a:pt x="978" y="195"/>
                  </a:lnTo>
                  <a:lnTo>
                    <a:pt x="972" y="200"/>
                  </a:lnTo>
                  <a:lnTo>
                    <a:pt x="964" y="205"/>
                  </a:lnTo>
                  <a:lnTo>
                    <a:pt x="951" y="205"/>
                  </a:lnTo>
                  <a:lnTo>
                    <a:pt x="945" y="208"/>
                  </a:lnTo>
                  <a:lnTo>
                    <a:pt x="937" y="216"/>
                  </a:lnTo>
                  <a:lnTo>
                    <a:pt x="929" y="221"/>
                  </a:lnTo>
                  <a:lnTo>
                    <a:pt x="919" y="224"/>
                  </a:lnTo>
                  <a:lnTo>
                    <a:pt x="905" y="227"/>
                  </a:lnTo>
                  <a:lnTo>
                    <a:pt x="900" y="232"/>
                  </a:lnTo>
                  <a:lnTo>
                    <a:pt x="894" y="232"/>
                  </a:lnTo>
                  <a:lnTo>
                    <a:pt x="889" y="229"/>
                  </a:lnTo>
                  <a:lnTo>
                    <a:pt x="873" y="234"/>
                  </a:lnTo>
                  <a:lnTo>
                    <a:pt x="865" y="240"/>
                  </a:lnTo>
                  <a:lnTo>
                    <a:pt x="860" y="240"/>
                  </a:lnTo>
                  <a:lnTo>
                    <a:pt x="854" y="237"/>
                  </a:lnTo>
                  <a:lnTo>
                    <a:pt x="846" y="237"/>
                  </a:lnTo>
                  <a:lnTo>
                    <a:pt x="838" y="242"/>
                  </a:lnTo>
                  <a:lnTo>
                    <a:pt x="828" y="237"/>
                  </a:lnTo>
                  <a:lnTo>
                    <a:pt x="825" y="234"/>
                  </a:lnTo>
                  <a:lnTo>
                    <a:pt x="817" y="227"/>
                  </a:lnTo>
                  <a:lnTo>
                    <a:pt x="809" y="221"/>
                  </a:lnTo>
                  <a:lnTo>
                    <a:pt x="801" y="213"/>
                  </a:lnTo>
                  <a:lnTo>
                    <a:pt x="798" y="211"/>
                  </a:lnTo>
                  <a:lnTo>
                    <a:pt x="795" y="205"/>
                  </a:lnTo>
                  <a:lnTo>
                    <a:pt x="790" y="203"/>
                  </a:lnTo>
                  <a:lnTo>
                    <a:pt x="785" y="200"/>
                  </a:lnTo>
                  <a:lnTo>
                    <a:pt x="779" y="198"/>
                  </a:lnTo>
                  <a:lnTo>
                    <a:pt x="774" y="198"/>
                  </a:lnTo>
                  <a:lnTo>
                    <a:pt x="771" y="195"/>
                  </a:lnTo>
                  <a:lnTo>
                    <a:pt x="766" y="187"/>
                  </a:lnTo>
                  <a:lnTo>
                    <a:pt x="763" y="179"/>
                  </a:lnTo>
                  <a:lnTo>
                    <a:pt x="761" y="174"/>
                  </a:lnTo>
                  <a:lnTo>
                    <a:pt x="761" y="166"/>
                  </a:lnTo>
                  <a:lnTo>
                    <a:pt x="758" y="163"/>
                  </a:lnTo>
                  <a:lnTo>
                    <a:pt x="755" y="158"/>
                  </a:lnTo>
                  <a:lnTo>
                    <a:pt x="753" y="155"/>
                  </a:lnTo>
                  <a:lnTo>
                    <a:pt x="742" y="153"/>
                  </a:lnTo>
                  <a:lnTo>
                    <a:pt x="736" y="147"/>
                  </a:lnTo>
                  <a:lnTo>
                    <a:pt x="734" y="145"/>
                  </a:lnTo>
                  <a:lnTo>
                    <a:pt x="731" y="142"/>
                  </a:lnTo>
                  <a:lnTo>
                    <a:pt x="728" y="140"/>
                  </a:lnTo>
                  <a:lnTo>
                    <a:pt x="728" y="137"/>
                  </a:lnTo>
                  <a:lnTo>
                    <a:pt x="726" y="134"/>
                  </a:lnTo>
                  <a:lnTo>
                    <a:pt x="726" y="132"/>
                  </a:lnTo>
                  <a:lnTo>
                    <a:pt x="720" y="132"/>
                  </a:lnTo>
                  <a:lnTo>
                    <a:pt x="720" y="134"/>
                  </a:lnTo>
                  <a:lnTo>
                    <a:pt x="718" y="134"/>
                  </a:lnTo>
                  <a:lnTo>
                    <a:pt x="715" y="134"/>
                  </a:lnTo>
                  <a:lnTo>
                    <a:pt x="712" y="129"/>
                  </a:lnTo>
                  <a:lnTo>
                    <a:pt x="710" y="129"/>
                  </a:lnTo>
                  <a:lnTo>
                    <a:pt x="710" y="124"/>
                  </a:lnTo>
                  <a:lnTo>
                    <a:pt x="715" y="124"/>
                  </a:lnTo>
                  <a:lnTo>
                    <a:pt x="720" y="124"/>
                  </a:lnTo>
                  <a:lnTo>
                    <a:pt x="720" y="121"/>
                  </a:lnTo>
                  <a:lnTo>
                    <a:pt x="720" y="118"/>
                  </a:lnTo>
                  <a:lnTo>
                    <a:pt x="715" y="116"/>
                  </a:lnTo>
                  <a:lnTo>
                    <a:pt x="712" y="116"/>
                  </a:lnTo>
                  <a:lnTo>
                    <a:pt x="710" y="116"/>
                  </a:lnTo>
                  <a:lnTo>
                    <a:pt x="707" y="118"/>
                  </a:lnTo>
                  <a:lnTo>
                    <a:pt x="704" y="121"/>
                  </a:lnTo>
                  <a:lnTo>
                    <a:pt x="704" y="124"/>
                  </a:lnTo>
                  <a:lnTo>
                    <a:pt x="699" y="129"/>
                  </a:lnTo>
                  <a:lnTo>
                    <a:pt x="696" y="134"/>
                  </a:lnTo>
                  <a:lnTo>
                    <a:pt x="694" y="140"/>
                  </a:lnTo>
                  <a:lnTo>
                    <a:pt x="691" y="142"/>
                  </a:lnTo>
                  <a:lnTo>
                    <a:pt x="686" y="147"/>
                  </a:lnTo>
                  <a:lnTo>
                    <a:pt x="683" y="150"/>
                  </a:lnTo>
                  <a:lnTo>
                    <a:pt x="678" y="155"/>
                  </a:lnTo>
                  <a:lnTo>
                    <a:pt x="672" y="158"/>
                  </a:lnTo>
                  <a:lnTo>
                    <a:pt x="670" y="161"/>
                  </a:lnTo>
                  <a:lnTo>
                    <a:pt x="664" y="166"/>
                  </a:lnTo>
                  <a:lnTo>
                    <a:pt x="662" y="169"/>
                  </a:lnTo>
                  <a:lnTo>
                    <a:pt x="659" y="171"/>
                  </a:lnTo>
                  <a:lnTo>
                    <a:pt x="659" y="179"/>
                  </a:lnTo>
                  <a:lnTo>
                    <a:pt x="653" y="184"/>
                  </a:lnTo>
                  <a:lnTo>
                    <a:pt x="648" y="190"/>
                  </a:lnTo>
                  <a:lnTo>
                    <a:pt x="645" y="192"/>
                  </a:lnTo>
                  <a:lnTo>
                    <a:pt x="640" y="200"/>
                  </a:lnTo>
                  <a:lnTo>
                    <a:pt x="640" y="208"/>
                  </a:lnTo>
                  <a:lnTo>
                    <a:pt x="640" y="213"/>
                  </a:lnTo>
                  <a:lnTo>
                    <a:pt x="640" y="219"/>
                  </a:lnTo>
                  <a:lnTo>
                    <a:pt x="640" y="227"/>
                  </a:lnTo>
                  <a:lnTo>
                    <a:pt x="645" y="227"/>
                  </a:lnTo>
                  <a:lnTo>
                    <a:pt x="645" y="232"/>
                  </a:lnTo>
                  <a:lnTo>
                    <a:pt x="640" y="242"/>
                  </a:lnTo>
                  <a:lnTo>
                    <a:pt x="632" y="248"/>
                  </a:lnTo>
                  <a:lnTo>
                    <a:pt x="624" y="256"/>
                  </a:lnTo>
                  <a:lnTo>
                    <a:pt x="616" y="263"/>
                  </a:lnTo>
                  <a:lnTo>
                    <a:pt x="608" y="271"/>
                  </a:lnTo>
                  <a:lnTo>
                    <a:pt x="600" y="282"/>
                  </a:lnTo>
                  <a:lnTo>
                    <a:pt x="592" y="292"/>
                  </a:lnTo>
                  <a:lnTo>
                    <a:pt x="587" y="306"/>
                  </a:lnTo>
                  <a:lnTo>
                    <a:pt x="581" y="316"/>
                  </a:lnTo>
                  <a:lnTo>
                    <a:pt x="573" y="329"/>
                  </a:lnTo>
                  <a:lnTo>
                    <a:pt x="570" y="340"/>
                  </a:lnTo>
                  <a:lnTo>
                    <a:pt x="565" y="350"/>
                  </a:lnTo>
                  <a:lnTo>
                    <a:pt x="560" y="364"/>
                  </a:lnTo>
                  <a:lnTo>
                    <a:pt x="557" y="374"/>
                  </a:lnTo>
                  <a:lnTo>
                    <a:pt x="554" y="387"/>
                  </a:lnTo>
                  <a:lnTo>
                    <a:pt x="552" y="414"/>
                  </a:lnTo>
                  <a:lnTo>
                    <a:pt x="552" y="429"/>
                  </a:lnTo>
                  <a:lnTo>
                    <a:pt x="552" y="443"/>
                  </a:lnTo>
                  <a:lnTo>
                    <a:pt x="554" y="466"/>
                  </a:lnTo>
                  <a:lnTo>
                    <a:pt x="557" y="477"/>
                  </a:lnTo>
                  <a:lnTo>
                    <a:pt x="560" y="487"/>
                  </a:lnTo>
                  <a:lnTo>
                    <a:pt x="565" y="498"/>
                  </a:lnTo>
                  <a:lnTo>
                    <a:pt x="573" y="511"/>
                  </a:lnTo>
                  <a:lnTo>
                    <a:pt x="578" y="516"/>
                  </a:lnTo>
                  <a:lnTo>
                    <a:pt x="587" y="524"/>
                  </a:lnTo>
                  <a:lnTo>
                    <a:pt x="595" y="532"/>
                  </a:lnTo>
                  <a:lnTo>
                    <a:pt x="597" y="543"/>
                  </a:lnTo>
                  <a:lnTo>
                    <a:pt x="605" y="556"/>
                  </a:lnTo>
                  <a:lnTo>
                    <a:pt x="608" y="567"/>
                  </a:lnTo>
                  <a:lnTo>
                    <a:pt x="613" y="580"/>
                  </a:lnTo>
                  <a:lnTo>
                    <a:pt x="616" y="590"/>
                  </a:lnTo>
                  <a:lnTo>
                    <a:pt x="616" y="601"/>
                  </a:lnTo>
                  <a:lnTo>
                    <a:pt x="616" y="609"/>
                  </a:lnTo>
                  <a:lnTo>
                    <a:pt x="619" y="619"/>
                  </a:lnTo>
                  <a:lnTo>
                    <a:pt x="621" y="630"/>
                  </a:lnTo>
                  <a:lnTo>
                    <a:pt x="624" y="635"/>
                  </a:lnTo>
                  <a:lnTo>
                    <a:pt x="632" y="635"/>
                  </a:lnTo>
                  <a:lnTo>
                    <a:pt x="632" y="640"/>
                  </a:lnTo>
                  <a:lnTo>
                    <a:pt x="627" y="640"/>
                  </a:lnTo>
                  <a:lnTo>
                    <a:pt x="624" y="640"/>
                  </a:lnTo>
                  <a:lnTo>
                    <a:pt x="619" y="643"/>
                  </a:lnTo>
                  <a:lnTo>
                    <a:pt x="616" y="648"/>
                  </a:lnTo>
                  <a:lnTo>
                    <a:pt x="611" y="654"/>
                  </a:lnTo>
                  <a:lnTo>
                    <a:pt x="608" y="654"/>
                  </a:lnTo>
                  <a:lnTo>
                    <a:pt x="603" y="648"/>
                  </a:lnTo>
                  <a:lnTo>
                    <a:pt x="600" y="638"/>
                  </a:lnTo>
                  <a:lnTo>
                    <a:pt x="600" y="630"/>
                  </a:lnTo>
                  <a:lnTo>
                    <a:pt x="600" y="625"/>
                  </a:lnTo>
                  <a:lnTo>
                    <a:pt x="600" y="619"/>
                  </a:lnTo>
                  <a:lnTo>
                    <a:pt x="595" y="619"/>
                  </a:lnTo>
                  <a:lnTo>
                    <a:pt x="589" y="617"/>
                  </a:lnTo>
                  <a:lnTo>
                    <a:pt x="584" y="617"/>
                  </a:lnTo>
                  <a:lnTo>
                    <a:pt x="578" y="619"/>
                  </a:lnTo>
                  <a:lnTo>
                    <a:pt x="576" y="609"/>
                  </a:lnTo>
                  <a:lnTo>
                    <a:pt x="573" y="603"/>
                  </a:lnTo>
                  <a:lnTo>
                    <a:pt x="565" y="606"/>
                  </a:lnTo>
                  <a:lnTo>
                    <a:pt x="565" y="617"/>
                  </a:lnTo>
                  <a:lnTo>
                    <a:pt x="560" y="625"/>
                  </a:lnTo>
                  <a:lnTo>
                    <a:pt x="552" y="635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33" y="638"/>
                  </a:lnTo>
                  <a:lnTo>
                    <a:pt x="528" y="635"/>
                  </a:lnTo>
                  <a:lnTo>
                    <a:pt x="522" y="640"/>
                  </a:lnTo>
                  <a:lnTo>
                    <a:pt x="512" y="635"/>
                  </a:lnTo>
                  <a:lnTo>
                    <a:pt x="504" y="635"/>
                  </a:lnTo>
                  <a:lnTo>
                    <a:pt x="490" y="643"/>
                  </a:lnTo>
                  <a:lnTo>
                    <a:pt x="477" y="651"/>
                  </a:lnTo>
                  <a:lnTo>
                    <a:pt x="474" y="651"/>
                  </a:lnTo>
                  <a:lnTo>
                    <a:pt x="469" y="646"/>
                  </a:lnTo>
                  <a:lnTo>
                    <a:pt x="463" y="646"/>
                  </a:lnTo>
                  <a:lnTo>
                    <a:pt x="461" y="651"/>
                  </a:lnTo>
                  <a:lnTo>
                    <a:pt x="445" y="690"/>
                  </a:lnTo>
                  <a:lnTo>
                    <a:pt x="442" y="696"/>
                  </a:lnTo>
                  <a:lnTo>
                    <a:pt x="447" y="701"/>
                  </a:lnTo>
                  <a:lnTo>
                    <a:pt x="445" y="706"/>
                  </a:lnTo>
                  <a:lnTo>
                    <a:pt x="439" y="712"/>
                  </a:lnTo>
                  <a:lnTo>
                    <a:pt x="431" y="727"/>
                  </a:lnTo>
                  <a:lnTo>
                    <a:pt x="439" y="733"/>
                  </a:lnTo>
                  <a:lnTo>
                    <a:pt x="439" y="743"/>
                  </a:lnTo>
                  <a:lnTo>
                    <a:pt x="442" y="751"/>
                  </a:lnTo>
                  <a:lnTo>
                    <a:pt x="450" y="759"/>
                  </a:lnTo>
                  <a:lnTo>
                    <a:pt x="453" y="767"/>
                  </a:lnTo>
                  <a:lnTo>
                    <a:pt x="455" y="767"/>
                  </a:lnTo>
                  <a:lnTo>
                    <a:pt x="461" y="764"/>
                  </a:lnTo>
                  <a:lnTo>
                    <a:pt x="463" y="764"/>
                  </a:lnTo>
                  <a:lnTo>
                    <a:pt x="471" y="759"/>
                  </a:lnTo>
                  <a:lnTo>
                    <a:pt x="477" y="762"/>
                  </a:lnTo>
                  <a:lnTo>
                    <a:pt x="479" y="764"/>
                  </a:lnTo>
                  <a:lnTo>
                    <a:pt x="477" y="770"/>
                  </a:lnTo>
                  <a:lnTo>
                    <a:pt x="477" y="772"/>
                  </a:lnTo>
                  <a:lnTo>
                    <a:pt x="471" y="777"/>
                  </a:lnTo>
                  <a:lnTo>
                    <a:pt x="474" y="783"/>
                  </a:lnTo>
                  <a:lnTo>
                    <a:pt x="474" y="796"/>
                  </a:lnTo>
                  <a:lnTo>
                    <a:pt x="474" y="812"/>
                  </a:lnTo>
                  <a:lnTo>
                    <a:pt x="450" y="822"/>
                  </a:lnTo>
                  <a:lnTo>
                    <a:pt x="450" y="828"/>
                  </a:lnTo>
                  <a:lnTo>
                    <a:pt x="442" y="835"/>
                  </a:lnTo>
                  <a:lnTo>
                    <a:pt x="437" y="843"/>
                  </a:lnTo>
                  <a:lnTo>
                    <a:pt x="445" y="849"/>
                  </a:lnTo>
                  <a:lnTo>
                    <a:pt x="453" y="851"/>
                  </a:lnTo>
                  <a:lnTo>
                    <a:pt x="463" y="851"/>
                  </a:lnTo>
                  <a:lnTo>
                    <a:pt x="463" y="862"/>
                  </a:lnTo>
                  <a:lnTo>
                    <a:pt x="461" y="867"/>
                  </a:lnTo>
                  <a:lnTo>
                    <a:pt x="463" y="880"/>
                  </a:lnTo>
                  <a:lnTo>
                    <a:pt x="447" y="880"/>
                  </a:lnTo>
                  <a:lnTo>
                    <a:pt x="442" y="878"/>
                  </a:lnTo>
                  <a:lnTo>
                    <a:pt x="404" y="878"/>
                  </a:lnTo>
                  <a:lnTo>
                    <a:pt x="394" y="878"/>
                  </a:lnTo>
                  <a:lnTo>
                    <a:pt x="372" y="878"/>
                  </a:lnTo>
                  <a:lnTo>
                    <a:pt x="372" y="886"/>
                  </a:lnTo>
                  <a:lnTo>
                    <a:pt x="375" y="886"/>
                  </a:lnTo>
                  <a:lnTo>
                    <a:pt x="380" y="886"/>
                  </a:lnTo>
                  <a:lnTo>
                    <a:pt x="380" y="888"/>
                  </a:lnTo>
                  <a:lnTo>
                    <a:pt x="383" y="888"/>
                  </a:lnTo>
                  <a:lnTo>
                    <a:pt x="383" y="891"/>
                  </a:lnTo>
                  <a:lnTo>
                    <a:pt x="380" y="893"/>
                  </a:lnTo>
                  <a:lnTo>
                    <a:pt x="378" y="896"/>
                  </a:lnTo>
                  <a:lnTo>
                    <a:pt x="375" y="899"/>
                  </a:lnTo>
                  <a:lnTo>
                    <a:pt x="370" y="901"/>
                  </a:lnTo>
                  <a:lnTo>
                    <a:pt x="367" y="901"/>
                  </a:lnTo>
                  <a:lnTo>
                    <a:pt x="364" y="901"/>
                  </a:lnTo>
                  <a:lnTo>
                    <a:pt x="362" y="899"/>
                  </a:lnTo>
                  <a:lnTo>
                    <a:pt x="354" y="901"/>
                  </a:lnTo>
                  <a:lnTo>
                    <a:pt x="351" y="907"/>
                  </a:lnTo>
                  <a:lnTo>
                    <a:pt x="348" y="920"/>
                  </a:lnTo>
                  <a:lnTo>
                    <a:pt x="351" y="922"/>
                  </a:lnTo>
                  <a:lnTo>
                    <a:pt x="356" y="920"/>
                  </a:lnTo>
                  <a:lnTo>
                    <a:pt x="359" y="922"/>
                  </a:lnTo>
                  <a:lnTo>
                    <a:pt x="359" y="925"/>
                  </a:lnTo>
                  <a:lnTo>
                    <a:pt x="362" y="930"/>
                  </a:lnTo>
                  <a:lnTo>
                    <a:pt x="367" y="936"/>
                  </a:lnTo>
                  <a:lnTo>
                    <a:pt x="372" y="938"/>
                  </a:lnTo>
                  <a:lnTo>
                    <a:pt x="383" y="944"/>
                  </a:lnTo>
                  <a:lnTo>
                    <a:pt x="388" y="949"/>
                  </a:lnTo>
                  <a:lnTo>
                    <a:pt x="396" y="962"/>
                  </a:lnTo>
                  <a:lnTo>
                    <a:pt x="399" y="967"/>
                  </a:lnTo>
                  <a:lnTo>
                    <a:pt x="402" y="967"/>
                  </a:lnTo>
                  <a:lnTo>
                    <a:pt x="404" y="970"/>
                  </a:lnTo>
                  <a:lnTo>
                    <a:pt x="407" y="975"/>
                  </a:lnTo>
                  <a:lnTo>
                    <a:pt x="410" y="986"/>
                  </a:lnTo>
                  <a:lnTo>
                    <a:pt x="410" y="994"/>
                  </a:lnTo>
                  <a:lnTo>
                    <a:pt x="415" y="999"/>
                  </a:lnTo>
                  <a:lnTo>
                    <a:pt x="418" y="999"/>
                  </a:lnTo>
                  <a:lnTo>
                    <a:pt x="423" y="1002"/>
                  </a:lnTo>
                  <a:lnTo>
                    <a:pt x="423" y="1004"/>
                  </a:lnTo>
                  <a:lnTo>
                    <a:pt x="420" y="1007"/>
                  </a:lnTo>
                  <a:lnTo>
                    <a:pt x="418" y="1012"/>
                  </a:lnTo>
                  <a:lnTo>
                    <a:pt x="412" y="1012"/>
                  </a:lnTo>
                  <a:lnTo>
                    <a:pt x="410" y="1012"/>
                  </a:lnTo>
                  <a:lnTo>
                    <a:pt x="407" y="1012"/>
                  </a:lnTo>
                  <a:lnTo>
                    <a:pt x="404" y="1017"/>
                  </a:lnTo>
                  <a:lnTo>
                    <a:pt x="404" y="1020"/>
                  </a:lnTo>
                  <a:lnTo>
                    <a:pt x="407" y="1023"/>
                  </a:lnTo>
                  <a:lnTo>
                    <a:pt x="410" y="1023"/>
                  </a:lnTo>
                  <a:lnTo>
                    <a:pt x="412" y="1025"/>
                  </a:lnTo>
                  <a:lnTo>
                    <a:pt x="412" y="1028"/>
                  </a:lnTo>
                  <a:lnTo>
                    <a:pt x="410" y="1031"/>
                  </a:lnTo>
                  <a:lnTo>
                    <a:pt x="410" y="1033"/>
                  </a:lnTo>
                  <a:lnTo>
                    <a:pt x="412" y="1038"/>
                  </a:lnTo>
                  <a:lnTo>
                    <a:pt x="415" y="1041"/>
                  </a:lnTo>
                  <a:lnTo>
                    <a:pt x="412" y="1049"/>
                  </a:lnTo>
                  <a:lnTo>
                    <a:pt x="404" y="1052"/>
                  </a:lnTo>
                  <a:lnTo>
                    <a:pt x="402" y="1054"/>
                  </a:lnTo>
                  <a:lnTo>
                    <a:pt x="402" y="1057"/>
                  </a:lnTo>
                  <a:lnTo>
                    <a:pt x="402" y="1062"/>
                  </a:lnTo>
                  <a:lnTo>
                    <a:pt x="404" y="1067"/>
                  </a:lnTo>
                  <a:lnTo>
                    <a:pt x="407" y="1067"/>
                  </a:lnTo>
                  <a:lnTo>
                    <a:pt x="410" y="1067"/>
                  </a:lnTo>
                  <a:lnTo>
                    <a:pt x="412" y="1062"/>
                  </a:lnTo>
                  <a:lnTo>
                    <a:pt x="418" y="1062"/>
                  </a:lnTo>
                  <a:lnTo>
                    <a:pt x="420" y="1062"/>
                  </a:lnTo>
                  <a:lnTo>
                    <a:pt x="423" y="1060"/>
                  </a:lnTo>
                  <a:lnTo>
                    <a:pt x="426" y="1060"/>
                  </a:lnTo>
                  <a:lnTo>
                    <a:pt x="431" y="1057"/>
                  </a:lnTo>
                  <a:lnTo>
                    <a:pt x="434" y="1057"/>
                  </a:lnTo>
                  <a:lnTo>
                    <a:pt x="437" y="1060"/>
                  </a:lnTo>
                  <a:lnTo>
                    <a:pt x="431" y="1062"/>
                  </a:lnTo>
                  <a:lnTo>
                    <a:pt x="429" y="1065"/>
                  </a:lnTo>
                  <a:lnTo>
                    <a:pt x="431" y="1067"/>
                  </a:lnTo>
                  <a:lnTo>
                    <a:pt x="434" y="1065"/>
                  </a:lnTo>
                  <a:lnTo>
                    <a:pt x="437" y="1065"/>
                  </a:lnTo>
                  <a:lnTo>
                    <a:pt x="442" y="1065"/>
                  </a:lnTo>
                  <a:lnTo>
                    <a:pt x="445" y="1065"/>
                  </a:lnTo>
                  <a:lnTo>
                    <a:pt x="450" y="1062"/>
                  </a:lnTo>
                  <a:lnTo>
                    <a:pt x="453" y="1065"/>
                  </a:lnTo>
                  <a:lnTo>
                    <a:pt x="455" y="1057"/>
                  </a:lnTo>
                  <a:lnTo>
                    <a:pt x="458" y="1052"/>
                  </a:lnTo>
                  <a:lnTo>
                    <a:pt x="461" y="1052"/>
                  </a:lnTo>
                  <a:lnTo>
                    <a:pt x="463" y="1052"/>
                  </a:lnTo>
                  <a:lnTo>
                    <a:pt x="466" y="1054"/>
                  </a:lnTo>
                  <a:lnTo>
                    <a:pt x="469" y="1057"/>
                  </a:lnTo>
                  <a:lnTo>
                    <a:pt x="471" y="1060"/>
                  </a:lnTo>
                  <a:lnTo>
                    <a:pt x="471" y="1062"/>
                  </a:lnTo>
                  <a:lnTo>
                    <a:pt x="471" y="1065"/>
                  </a:lnTo>
                  <a:lnTo>
                    <a:pt x="466" y="1067"/>
                  </a:lnTo>
                  <a:lnTo>
                    <a:pt x="469" y="1067"/>
                  </a:lnTo>
                  <a:lnTo>
                    <a:pt x="474" y="1067"/>
                  </a:lnTo>
                  <a:lnTo>
                    <a:pt x="477" y="1065"/>
                  </a:lnTo>
                  <a:lnTo>
                    <a:pt x="479" y="1067"/>
                  </a:lnTo>
                  <a:lnTo>
                    <a:pt x="479" y="1070"/>
                  </a:lnTo>
                  <a:lnTo>
                    <a:pt x="479" y="1075"/>
                  </a:lnTo>
                  <a:lnTo>
                    <a:pt x="479" y="1086"/>
                  </a:lnTo>
                  <a:lnTo>
                    <a:pt x="479" y="1094"/>
                  </a:lnTo>
                  <a:lnTo>
                    <a:pt x="479" y="1099"/>
                  </a:lnTo>
                  <a:lnTo>
                    <a:pt x="479" y="1104"/>
                  </a:lnTo>
                  <a:lnTo>
                    <a:pt x="474" y="1104"/>
                  </a:lnTo>
                  <a:lnTo>
                    <a:pt x="474" y="1099"/>
                  </a:lnTo>
                  <a:lnTo>
                    <a:pt x="469" y="1104"/>
                  </a:lnTo>
                  <a:lnTo>
                    <a:pt x="455" y="1104"/>
                  </a:lnTo>
                  <a:lnTo>
                    <a:pt x="445" y="1102"/>
                  </a:lnTo>
                  <a:lnTo>
                    <a:pt x="429" y="1115"/>
                  </a:lnTo>
                  <a:lnTo>
                    <a:pt x="426" y="1115"/>
                  </a:lnTo>
                  <a:lnTo>
                    <a:pt x="423" y="1112"/>
                  </a:lnTo>
                  <a:lnTo>
                    <a:pt x="418" y="1110"/>
                  </a:lnTo>
                  <a:lnTo>
                    <a:pt x="412" y="1104"/>
                  </a:lnTo>
                  <a:lnTo>
                    <a:pt x="410" y="1104"/>
                  </a:lnTo>
                  <a:lnTo>
                    <a:pt x="407" y="1104"/>
                  </a:lnTo>
                  <a:lnTo>
                    <a:pt x="404" y="1104"/>
                  </a:lnTo>
                  <a:lnTo>
                    <a:pt x="402" y="1107"/>
                  </a:lnTo>
                  <a:lnTo>
                    <a:pt x="402" y="1112"/>
                  </a:lnTo>
                  <a:lnTo>
                    <a:pt x="399" y="1115"/>
                  </a:lnTo>
                  <a:lnTo>
                    <a:pt x="402" y="1118"/>
                  </a:lnTo>
                  <a:lnTo>
                    <a:pt x="402" y="1120"/>
                  </a:lnTo>
                  <a:lnTo>
                    <a:pt x="399" y="1123"/>
                  </a:lnTo>
                  <a:lnTo>
                    <a:pt x="391" y="1128"/>
                  </a:lnTo>
                  <a:lnTo>
                    <a:pt x="386" y="1128"/>
                  </a:lnTo>
                  <a:lnTo>
                    <a:pt x="380" y="1128"/>
                  </a:lnTo>
                  <a:lnTo>
                    <a:pt x="375" y="1128"/>
                  </a:lnTo>
                  <a:lnTo>
                    <a:pt x="372" y="1128"/>
                  </a:lnTo>
                  <a:lnTo>
                    <a:pt x="370" y="1131"/>
                  </a:lnTo>
                  <a:lnTo>
                    <a:pt x="367" y="1139"/>
                  </a:lnTo>
                  <a:lnTo>
                    <a:pt x="372" y="1141"/>
                  </a:lnTo>
                  <a:lnTo>
                    <a:pt x="370" y="1160"/>
                  </a:lnTo>
                  <a:lnTo>
                    <a:pt x="378" y="1160"/>
                  </a:lnTo>
                  <a:lnTo>
                    <a:pt x="380" y="1162"/>
                  </a:lnTo>
                  <a:lnTo>
                    <a:pt x="380" y="1189"/>
                  </a:lnTo>
                  <a:lnTo>
                    <a:pt x="386" y="1189"/>
                  </a:lnTo>
                  <a:lnTo>
                    <a:pt x="386" y="1194"/>
                  </a:lnTo>
                  <a:lnTo>
                    <a:pt x="383" y="1215"/>
                  </a:lnTo>
                  <a:lnTo>
                    <a:pt x="378" y="1215"/>
                  </a:lnTo>
                  <a:lnTo>
                    <a:pt x="378" y="1207"/>
                  </a:lnTo>
                  <a:lnTo>
                    <a:pt x="375" y="1210"/>
                  </a:lnTo>
                  <a:lnTo>
                    <a:pt x="375" y="1215"/>
                  </a:lnTo>
                  <a:lnTo>
                    <a:pt x="370" y="1210"/>
                  </a:lnTo>
                  <a:lnTo>
                    <a:pt x="367" y="1212"/>
                  </a:lnTo>
                  <a:lnTo>
                    <a:pt x="367" y="1218"/>
                  </a:lnTo>
                  <a:lnTo>
                    <a:pt x="364" y="1223"/>
                  </a:lnTo>
                  <a:lnTo>
                    <a:pt x="362" y="1228"/>
                  </a:lnTo>
                  <a:lnTo>
                    <a:pt x="359" y="1231"/>
                  </a:lnTo>
                  <a:lnTo>
                    <a:pt x="354" y="1234"/>
                  </a:lnTo>
                  <a:lnTo>
                    <a:pt x="351" y="1236"/>
                  </a:lnTo>
                  <a:lnTo>
                    <a:pt x="346" y="1236"/>
                  </a:lnTo>
                  <a:lnTo>
                    <a:pt x="337" y="1239"/>
                  </a:lnTo>
                  <a:lnTo>
                    <a:pt x="329" y="1244"/>
                  </a:lnTo>
                  <a:lnTo>
                    <a:pt x="321" y="1247"/>
                  </a:lnTo>
                  <a:lnTo>
                    <a:pt x="321" y="1241"/>
                  </a:lnTo>
                  <a:lnTo>
                    <a:pt x="324" y="1239"/>
                  </a:lnTo>
                  <a:lnTo>
                    <a:pt x="327" y="1231"/>
                  </a:lnTo>
                  <a:lnTo>
                    <a:pt x="327" y="1228"/>
                  </a:lnTo>
                  <a:lnTo>
                    <a:pt x="324" y="1228"/>
                  </a:lnTo>
                  <a:lnTo>
                    <a:pt x="321" y="1228"/>
                  </a:lnTo>
                  <a:lnTo>
                    <a:pt x="319" y="1228"/>
                  </a:lnTo>
                  <a:lnTo>
                    <a:pt x="316" y="1228"/>
                  </a:lnTo>
                  <a:lnTo>
                    <a:pt x="316" y="1231"/>
                  </a:lnTo>
                  <a:lnTo>
                    <a:pt x="316" y="1234"/>
                  </a:lnTo>
                  <a:lnTo>
                    <a:pt x="316" y="1236"/>
                  </a:lnTo>
                  <a:lnTo>
                    <a:pt x="313" y="1239"/>
                  </a:lnTo>
                  <a:lnTo>
                    <a:pt x="311" y="1244"/>
                  </a:lnTo>
                  <a:lnTo>
                    <a:pt x="308" y="1247"/>
                  </a:lnTo>
                  <a:lnTo>
                    <a:pt x="305" y="1249"/>
                  </a:lnTo>
                  <a:lnTo>
                    <a:pt x="305" y="1252"/>
                  </a:lnTo>
                  <a:lnTo>
                    <a:pt x="303" y="1255"/>
                  </a:lnTo>
                  <a:lnTo>
                    <a:pt x="300" y="1255"/>
                  </a:lnTo>
                  <a:lnTo>
                    <a:pt x="297" y="1257"/>
                  </a:lnTo>
                  <a:lnTo>
                    <a:pt x="297" y="1263"/>
                  </a:lnTo>
                  <a:lnTo>
                    <a:pt x="300" y="1268"/>
                  </a:lnTo>
                  <a:lnTo>
                    <a:pt x="300" y="1273"/>
                  </a:lnTo>
                  <a:lnTo>
                    <a:pt x="295" y="1276"/>
                  </a:lnTo>
                  <a:lnTo>
                    <a:pt x="292" y="1278"/>
                  </a:lnTo>
                  <a:lnTo>
                    <a:pt x="289" y="1281"/>
                  </a:lnTo>
                  <a:lnTo>
                    <a:pt x="289" y="1286"/>
                  </a:lnTo>
                  <a:lnTo>
                    <a:pt x="287" y="1292"/>
                  </a:lnTo>
                  <a:lnTo>
                    <a:pt x="287" y="1294"/>
                  </a:lnTo>
                  <a:lnTo>
                    <a:pt x="284" y="1297"/>
                  </a:lnTo>
                  <a:lnTo>
                    <a:pt x="281" y="1299"/>
                  </a:lnTo>
                  <a:lnTo>
                    <a:pt x="279" y="1302"/>
                  </a:lnTo>
                  <a:lnTo>
                    <a:pt x="273" y="1305"/>
                  </a:lnTo>
                  <a:lnTo>
                    <a:pt x="265" y="1307"/>
                  </a:lnTo>
                  <a:lnTo>
                    <a:pt x="262" y="1313"/>
                  </a:lnTo>
                  <a:lnTo>
                    <a:pt x="257" y="1315"/>
                  </a:lnTo>
                  <a:lnTo>
                    <a:pt x="257" y="1321"/>
                  </a:lnTo>
                  <a:lnTo>
                    <a:pt x="260" y="1323"/>
                  </a:lnTo>
                  <a:lnTo>
                    <a:pt x="257" y="1326"/>
                  </a:lnTo>
                  <a:lnTo>
                    <a:pt x="257" y="1328"/>
                  </a:lnTo>
                  <a:lnTo>
                    <a:pt x="254" y="1336"/>
                  </a:lnTo>
                  <a:lnTo>
                    <a:pt x="249" y="1339"/>
                  </a:lnTo>
                  <a:lnTo>
                    <a:pt x="244" y="1339"/>
                  </a:lnTo>
                  <a:lnTo>
                    <a:pt x="238" y="1342"/>
                  </a:lnTo>
                  <a:lnTo>
                    <a:pt x="236" y="1342"/>
                  </a:lnTo>
                  <a:lnTo>
                    <a:pt x="230" y="1339"/>
                  </a:lnTo>
                  <a:lnTo>
                    <a:pt x="228" y="1342"/>
                  </a:lnTo>
                  <a:lnTo>
                    <a:pt x="220" y="1342"/>
                  </a:lnTo>
                  <a:lnTo>
                    <a:pt x="212" y="1344"/>
                  </a:lnTo>
                  <a:lnTo>
                    <a:pt x="209" y="1344"/>
                  </a:lnTo>
                  <a:lnTo>
                    <a:pt x="206" y="1347"/>
                  </a:lnTo>
                  <a:lnTo>
                    <a:pt x="204" y="1350"/>
                  </a:lnTo>
                  <a:lnTo>
                    <a:pt x="198" y="1355"/>
                  </a:lnTo>
                  <a:lnTo>
                    <a:pt x="196" y="1360"/>
                  </a:lnTo>
                  <a:lnTo>
                    <a:pt x="193" y="1371"/>
                  </a:lnTo>
                  <a:lnTo>
                    <a:pt x="193" y="1373"/>
                  </a:lnTo>
                  <a:lnTo>
                    <a:pt x="188" y="1376"/>
                  </a:lnTo>
                  <a:lnTo>
                    <a:pt x="185" y="1384"/>
                  </a:lnTo>
                  <a:lnTo>
                    <a:pt x="182" y="1386"/>
                  </a:lnTo>
                  <a:lnTo>
                    <a:pt x="179" y="1397"/>
                  </a:lnTo>
                  <a:lnTo>
                    <a:pt x="179" y="1402"/>
                  </a:lnTo>
                  <a:lnTo>
                    <a:pt x="179" y="1408"/>
                  </a:lnTo>
                  <a:lnTo>
                    <a:pt x="177" y="1410"/>
                  </a:lnTo>
                  <a:lnTo>
                    <a:pt x="171" y="1413"/>
                  </a:lnTo>
                  <a:lnTo>
                    <a:pt x="166" y="1413"/>
                  </a:lnTo>
                  <a:lnTo>
                    <a:pt x="161" y="1410"/>
                  </a:lnTo>
                  <a:lnTo>
                    <a:pt x="158" y="1410"/>
                  </a:lnTo>
                  <a:lnTo>
                    <a:pt x="153" y="1410"/>
                  </a:lnTo>
                  <a:lnTo>
                    <a:pt x="153" y="1415"/>
                  </a:lnTo>
                  <a:lnTo>
                    <a:pt x="153" y="1421"/>
                  </a:lnTo>
                  <a:lnTo>
                    <a:pt x="153" y="1426"/>
                  </a:lnTo>
                  <a:lnTo>
                    <a:pt x="153" y="1431"/>
                  </a:lnTo>
                  <a:lnTo>
                    <a:pt x="155" y="1434"/>
                  </a:lnTo>
                  <a:lnTo>
                    <a:pt x="155" y="1437"/>
                  </a:lnTo>
                  <a:lnTo>
                    <a:pt x="155" y="1442"/>
                  </a:lnTo>
                  <a:lnTo>
                    <a:pt x="155" y="1447"/>
                  </a:lnTo>
                  <a:lnTo>
                    <a:pt x="155" y="1450"/>
                  </a:lnTo>
                  <a:lnTo>
                    <a:pt x="150" y="1450"/>
                  </a:lnTo>
                  <a:lnTo>
                    <a:pt x="145" y="1450"/>
                  </a:lnTo>
                  <a:lnTo>
                    <a:pt x="142" y="1450"/>
                  </a:lnTo>
                  <a:lnTo>
                    <a:pt x="139" y="1447"/>
                  </a:lnTo>
                  <a:lnTo>
                    <a:pt x="131" y="1444"/>
                  </a:lnTo>
                  <a:lnTo>
                    <a:pt x="129" y="1447"/>
                  </a:lnTo>
                  <a:lnTo>
                    <a:pt x="126" y="1450"/>
                  </a:lnTo>
                  <a:lnTo>
                    <a:pt x="123" y="1455"/>
                  </a:lnTo>
                  <a:lnTo>
                    <a:pt x="126" y="1460"/>
                  </a:lnTo>
                  <a:lnTo>
                    <a:pt x="129" y="1468"/>
                  </a:lnTo>
                  <a:lnTo>
                    <a:pt x="131" y="1476"/>
                  </a:lnTo>
                  <a:lnTo>
                    <a:pt x="134" y="1484"/>
                  </a:lnTo>
                  <a:lnTo>
                    <a:pt x="137" y="1487"/>
                  </a:lnTo>
                  <a:lnTo>
                    <a:pt x="137" y="1497"/>
                  </a:lnTo>
                  <a:lnTo>
                    <a:pt x="139" y="1508"/>
                  </a:lnTo>
                  <a:lnTo>
                    <a:pt x="139" y="1513"/>
                  </a:lnTo>
                  <a:lnTo>
                    <a:pt x="137" y="1521"/>
                  </a:lnTo>
                  <a:lnTo>
                    <a:pt x="134" y="1526"/>
                  </a:lnTo>
                  <a:lnTo>
                    <a:pt x="134" y="1529"/>
                  </a:lnTo>
                  <a:lnTo>
                    <a:pt x="131" y="1534"/>
                  </a:lnTo>
                  <a:lnTo>
                    <a:pt x="129" y="1537"/>
                  </a:lnTo>
                  <a:lnTo>
                    <a:pt x="129" y="1542"/>
                  </a:lnTo>
                  <a:lnTo>
                    <a:pt x="134" y="1547"/>
                  </a:lnTo>
                  <a:lnTo>
                    <a:pt x="139" y="1550"/>
                  </a:lnTo>
                  <a:lnTo>
                    <a:pt x="147" y="1553"/>
                  </a:lnTo>
                  <a:lnTo>
                    <a:pt x="153" y="1558"/>
                  </a:lnTo>
                  <a:lnTo>
                    <a:pt x="153" y="1563"/>
                  </a:lnTo>
                  <a:lnTo>
                    <a:pt x="145" y="1568"/>
                  </a:lnTo>
                  <a:lnTo>
                    <a:pt x="137" y="1576"/>
                  </a:lnTo>
                  <a:lnTo>
                    <a:pt x="129" y="1587"/>
                  </a:lnTo>
                  <a:lnTo>
                    <a:pt x="129" y="1589"/>
                  </a:lnTo>
                  <a:lnTo>
                    <a:pt x="126" y="1592"/>
                  </a:lnTo>
                  <a:lnTo>
                    <a:pt x="123" y="1592"/>
                  </a:lnTo>
                  <a:lnTo>
                    <a:pt x="121" y="1592"/>
                  </a:lnTo>
                  <a:lnTo>
                    <a:pt x="121" y="1589"/>
                  </a:lnTo>
                  <a:lnTo>
                    <a:pt x="121" y="1584"/>
                  </a:lnTo>
                  <a:lnTo>
                    <a:pt x="118" y="1584"/>
                  </a:lnTo>
                  <a:lnTo>
                    <a:pt x="115" y="1587"/>
                  </a:lnTo>
                  <a:lnTo>
                    <a:pt x="113" y="1589"/>
                  </a:lnTo>
                  <a:lnTo>
                    <a:pt x="110" y="1597"/>
                  </a:lnTo>
                  <a:lnTo>
                    <a:pt x="102" y="1605"/>
                  </a:lnTo>
                  <a:lnTo>
                    <a:pt x="99" y="1613"/>
                  </a:lnTo>
                  <a:lnTo>
                    <a:pt x="99" y="1621"/>
                  </a:lnTo>
                  <a:lnTo>
                    <a:pt x="99" y="1624"/>
                  </a:lnTo>
                  <a:lnTo>
                    <a:pt x="99" y="1629"/>
                  </a:lnTo>
                  <a:lnTo>
                    <a:pt x="94" y="1637"/>
                  </a:lnTo>
                  <a:lnTo>
                    <a:pt x="94" y="1642"/>
                  </a:lnTo>
                  <a:lnTo>
                    <a:pt x="91" y="1645"/>
                  </a:lnTo>
                  <a:lnTo>
                    <a:pt x="88" y="1650"/>
                  </a:lnTo>
                  <a:lnTo>
                    <a:pt x="86" y="1650"/>
                  </a:lnTo>
                  <a:lnTo>
                    <a:pt x="78" y="1640"/>
                  </a:lnTo>
                  <a:lnTo>
                    <a:pt x="75" y="1640"/>
                  </a:lnTo>
                  <a:lnTo>
                    <a:pt x="75" y="1637"/>
                  </a:lnTo>
                  <a:lnTo>
                    <a:pt x="72" y="1632"/>
                  </a:lnTo>
                  <a:lnTo>
                    <a:pt x="70" y="1632"/>
                  </a:lnTo>
                  <a:lnTo>
                    <a:pt x="70" y="1634"/>
                  </a:lnTo>
                  <a:lnTo>
                    <a:pt x="72" y="1637"/>
                  </a:lnTo>
                  <a:lnTo>
                    <a:pt x="75" y="1642"/>
                  </a:lnTo>
                  <a:lnTo>
                    <a:pt x="80" y="1647"/>
                  </a:lnTo>
                  <a:lnTo>
                    <a:pt x="80" y="1653"/>
                  </a:lnTo>
                  <a:lnTo>
                    <a:pt x="83" y="1661"/>
                  </a:lnTo>
                  <a:lnTo>
                    <a:pt x="78" y="1663"/>
                  </a:lnTo>
                  <a:lnTo>
                    <a:pt x="75" y="1666"/>
                  </a:lnTo>
                  <a:lnTo>
                    <a:pt x="72" y="1671"/>
                  </a:lnTo>
                  <a:lnTo>
                    <a:pt x="67" y="1679"/>
                  </a:lnTo>
                  <a:lnTo>
                    <a:pt x="62" y="1682"/>
                  </a:lnTo>
                  <a:lnTo>
                    <a:pt x="56" y="1682"/>
                  </a:lnTo>
                  <a:lnTo>
                    <a:pt x="51" y="1687"/>
                  </a:lnTo>
                  <a:lnTo>
                    <a:pt x="46" y="1687"/>
                  </a:lnTo>
                  <a:lnTo>
                    <a:pt x="43" y="1695"/>
                  </a:lnTo>
                  <a:lnTo>
                    <a:pt x="38" y="1703"/>
                  </a:lnTo>
                  <a:lnTo>
                    <a:pt x="40" y="1713"/>
                  </a:lnTo>
                  <a:lnTo>
                    <a:pt x="43" y="1716"/>
                  </a:lnTo>
                  <a:lnTo>
                    <a:pt x="46" y="1721"/>
                  </a:lnTo>
                  <a:lnTo>
                    <a:pt x="40" y="1724"/>
                  </a:lnTo>
                  <a:lnTo>
                    <a:pt x="38" y="1726"/>
                  </a:lnTo>
                  <a:lnTo>
                    <a:pt x="35" y="1729"/>
                  </a:lnTo>
                  <a:lnTo>
                    <a:pt x="32" y="1732"/>
                  </a:lnTo>
                  <a:lnTo>
                    <a:pt x="35" y="1734"/>
                  </a:lnTo>
                  <a:lnTo>
                    <a:pt x="38" y="1734"/>
                  </a:lnTo>
                  <a:lnTo>
                    <a:pt x="35" y="1740"/>
                  </a:lnTo>
                  <a:lnTo>
                    <a:pt x="38" y="1742"/>
                  </a:lnTo>
                  <a:lnTo>
                    <a:pt x="35" y="1748"/>
                  </a:lnTo>
                  <a:lnTo>
                    <a:pt x="32" y="1750"/>
                  </a:lnTo>
                  <a:lnTo>
                    <a:pt x="24" y="1750"/>
                  </a:lnTo>
                  <a:lnTo>
                    <a:pt x="19" y="1750"/>
                  </a:lnTo>
                  <a:lnTo>
                    <a:pt x="16" y="1753"/>
                  </a:lnTo>
                  <a:lnTo>
                    <a:pt x="11" y="1761"/>
                  </a:lnTo>
                  <a:lnTo>
                    <a:pt x="5" y="1769"/>
                  </a:lnTo>
                  <a:lnTo>
                    <a:pt x="3" y="1771"/>
                  </a:lnTo>
                  <a:lnTo>
                    <a:pt x="3" y="1779"/>
                  </a:lnTo>
                  <a:lnTo>
                    <a:pt x="3" y="1784"/>
                  </a:lnTo>
                  <a:lnTo>
                    <a:pt x="3" y="1792"/>
                  </a:lnTo>
                  <a:lnTo>
                    <a:pt x="3" y="1798"/>
                  </a:lnTo>
                  <a:lnTo>
                    <a:pt x="3" y="1803"/>
                  </a:lnTo>
                  <a:lnTo>
                    <a:pt x="0" y="1806"/>
                  </a:lnTo>
                  <a:lnTo>
                    <a:pt x="0" y="1808"/>
                  </a:lnTo>
                  <a:lnTo>
                    <a:pt x="5" y="1811"/>
                  </a:lnTo>
                  <a:lnTo>
                    <a:pt x="8" y="1808"/>
                  </a:lnTo>
                  <a:lnTo>
                    <a:pt x="11" y="1813"/>
                  </a:lnTo>
                  <a:lnTo>
                    <a:pt x="13" y="1813"/>
                  </a:lnTo>
                  <a:lnTo>
                    <a:pt x="19" y="1813"/>
                  </a:lnTo>
                  <a:lnTo>
                    <a:pt x="21" y="1816"/>
                  </a:lnTo>
                  <a:lnTo>
                    <a:pt x="21" y="1821"/>
                  </a:lnTo>
                  <a:lnTo>
                    <a:pt x="24" y="1827"/>
                  </a:lnTo>
                  <a:lnTo>
                    <a:pt x="30" y="1824"/>
                  </a:lnTo>
                  <a:lnTo>
                    <a:pt x="38" y="1821"/>
                  </a:lnTo>
                  <a:lnTo>
                    <a:pt x="48" y="1816"/>
                  </a:lnTo>
                  <a:lnTo>
                    <a:pt x="56" y="1808"/>
                  </a:lnTo>
                  <a:lnTo>
                    <a:pt x="62" y="1800"/>
                  </a:lnTo>
                  <a:lnTo>
                    <a:pt x="67" y="1798"/>
                  </a:lnTo>
                  <a:lnTo>
                    <a:pt x="70" y="1795"/>
                  </a:lnTo>
                  <a:lnTo>
                    <a:pt x="83" y="1792"/>
                  </a:lnTo>
                  <a:lnTo>
                    <a:pt x="86" y="1798"/>
                  </a:lnTo>
                  <a:lnTo>
                    <a:pt x="88" y="1800"/>
                  </a:lnTo>
                  <a:lnTo>
                    <a:pt x="88" y="1803"/>
                  </a:lnTo>
                  <a:lnTo>
                    <a:pt x="88" y="1808"/>
                  </a:lnTo>
                  <a:lnTo>
                    <a:pt x="86" y="1811"/>
                  </a:lnTo>
                  <a:lnTo>
                    <a:pt x="86" y="1813"/>
                  </a:lnTo>
                  <a:lnTo>
                    <a:pt x="83" y="1813"/>
                  </a:lnTo>
                  <a:lnTo>
                    <a:pt x="80" y="1816"/>
                  </a:lnTo>
                  <a:lnTo>
                    <a:pt x="75" y="1819"/>
                  </a:lnTo>
                  <a:lnTo>
                    <a:pt x="72" y="1821"/>
                  </a:lnTo>
                  <a:lnTo>
                    <a:pt x="72" y="1827"/>
                  </a:lnTo>
                  <a:lnTo>
                    <a:pt x="75" y="1832"/>
                  </a:lnTo>
                  <a:lnTo>
                    <a:pt x="80" y="1837"/>
                  </a:lnTo>
                  <a:lnTo>
                    <a:pt x="83" y="1840"/>
                  </a:lnTo>
                  <a:lnTo>
                    <a:pt x="83" y="1842"/>
                  </a:lnTo>
                  <a:lnTo>
                    <a:pt x="83" y="1848"/>
                  </a:lnTo>
                  <a:lnTo>
                    <a:pt x="80" y="1850"/>
                  </a:lnTo>
                  <a:lnTo>
                    <a:pt x="75" y="1856"/>
                  </a:lnTo>
                  <a:lnTo>
                    <a:pt x="75" y="1858"/>
                  </a:lnTo>
                  <a:lnTo>
                    <a:pt x="75" y="1864"/>
                  </a:lnTo>
                  <a:lnTo>
                    <a:pt x="75" y="1866"/>
                  </a:lnTo>
                  <a:lnTo>
                    <a:pt x="78" y="1869"/>
                  </a:lnTo>
                </a:path>
              </a:pathLst>
            </a:custGeom>
            <a:noFill/>
            <a:ln w="635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sz="2400"/>
            </a:p>
          </p:txBody>
        </p:sp>
        <p:sp>
          <p:nvSpPr>
            <p:cNvPr id="577" name="Freeform 67"/>
            <p:cNvSpPr>
              <a:spLocks/>
            </p:cNvSpPr>
            <p:nvPr/>
          </p:nvSpPr>
          <p:spPr bwMode="auto">
            <a:xfrm>
              <a:off x="-1806131" y="639905"/>
              <a:ext cx="2801514" cy="4399961"/>
            </a:xfrm>
            <a:custGeom>
              <a:avLst/>
              <a:gdLst>
                <a:gd name="T0" fmla="*/ 571 w 1088"/>
                <a:gd name="T1" fmla="*/ 1753 h 1753"/>
                <a:gd name="T2" fmla="*/ 549 w 1088"/>
                <a:gd name="T3" fmla="*/ 1729 h 1753"/>
                <a:gd name="T4" fmla="*/ 520 w 1088"/>
                <a:gd name="T5" fmla="*/ 1729 h 1753"/>
                <a:gd name="T6" fmla="*/ 496 w 1088"/>
                <a:gd name="T7" fmla="*/ 1700 h 1753"/>
                <a:gd name="T8" fmla="*/ 466 w 1088"/>
                <a:gd name="T9" fmla="*/ 1669 h 1753"/>
                <a:gd name="T10" fmla="*/ 429 w 1088"/>
                <a:gd name="T11" fmla="*/ 1637 h 1753"/>
                <a:gd name="T12" fmla="*/ 445 w 1088"/>
                <a:gd name="T13" fmla="*/ 1600 h 1753"/>
                <a:gd name="T14" fmla="*/ 464 w 1088"/>
                <a:gd name="T15" fmla="*/ 1568 h 1753"/>
                <a:gd name="T16" fmla="*/ 493 w 1088"/>
                <a:gd name="T17" fmla="*/ 1561 h 1753"/>
                <a:gd name="T18" fmla="*/ 493 w 1088"/>
                <a:gd name="T19" fmla="*/ 1513 h 1753"/>
                <a:gd name="T20" fmla="*/ 512 w 1088"/>
                <a:gd name="T21" fmla="*/ 1489 h 1753"/>
                <a:gd name="T22" fmla="*/ 499 w 1088"/>
                <a:gd name="T23" fmla="*/ 1463 h 1753"/>
                <a:gd name="T24" fmla="*/ 525 w 1088"/>
                <a:gd name="T25" fmla="*/ 1423 h 1753"/>
                <a:gd name="T26" fmla="*/ 517 w 1088"/>
                <a:gd name="T27" fmla="*/ 1397 h 1753"/>
                <a:gd name="T28" fmla="*/ 496 w 1088"/>
                <a:gd name="T29" fmla="*/ 1381 h 1753"/>
                <a:gd name="T30" fmla="*/ 477 w 1088"/>
                <a:gd name="T31" fmla="*/ 1350 h 1753"/>
                <a:gd name="T32" fmla="*/ 496 w 1088"/>
                <a:gd name="T33" fmla="*/ 1302 h 1753"/>
                <a:gd name="T34" fmla="*/ 434 w 1088"/>
                <a:gd name="T35" fmla="*/ 1271 h 1753"/>
                <a:gd name="T36" fmla="*/ 445 w 1088"/>
                <a:gd name="T37" fmla="*/ 1199 h 1753"/>
                <a:gd name="T38" fmla="*/ 415 w 1088"/>
                <a:gd name="T39" fmla="*/ 1123 h 1753"/>
                <a:gd name="T40" fmla="*/ 341 w 1088"/>
                <a:gd name="T41" fmla="*/ 1110 h 1753"/>
                <a:gd name="T42" fmla="*/ 316 w 1088"/>
                <a:gd name="T43" fmla="*/ 1041 h 1753"/>
                <a:gd name="T44" fmla="*/ 354 w 1088"/>
                <a:gd name="T45" fmla="*/ 1007 h 1753"/>
                <a:gd name="T46" fmla="*/ 432 w 1088"/>
                <a:gd name="T47" fmla="*/ 973 h 1753"/>
                <a:gd name="T48" fmla="*/ 418 w 1088"/>
                <a:gd name="T49" fmla="*/ 941 h 1753"/>
                <a:gd name="T50" fmla="*/ 405 w 1088"/>
                <a:gd name="T51" fmla="*/ 925 h 1753"/>
                <a:gd name="T52" fmla="*/ 445 w 1088"/>
                <a:gd name="T53" fmla="*/ 828 h 1753"/>
                <a:gd name="T54" fmla="*/ 563 w 1088"/>
                <a:gd name="T55" fmla="*/ 809 h 1753"/>
                <a:gd name="T56" fmla="*/ 624 w 1088"/>
                <a:gd name="T57" fmla="*/ 780 h 1753"/>
                <a:gd name="T58" fmla="*/ 689 w 1088"/>
                <a:gd name="T59" fmla="*/ 775 h 1753"/>
                <a:gd name="T60" fmla="*/ 710 w 1088"/>
                <a:gd name="T61" fmla="*/ 751 h 1753"/>
                <a:gd name="T62" fmla="*/ 734 w 1088"/>
                <a:gd name="T63" fmla="*/ 725 h 1753"/>
                <a:gd name="T64" fmla="*/ 745 w 1088"/>
                <a:gd name="T65" fmla="*/ 675 h 1753"/>
                <a:gd name="T66" fmla="*/ 731 w 1088"/>
                <a:gd name="T67" fmla="*/ 619 h 1753"/>
                <a:gd name="T68" fmla="*/ 750 w 1088"/>
                <a:gd name="T69" fmla="*/ 569 h 1753"/>
                <a:gd name="T70" fmla="*/ 723 w 1088"/>
                <a:gd name="T71" fmla="*/ 540 h 1753"/>
                <a:gd name="T72" fmla="*/ 731 w 1088"/>
                <a:gd name="T73" fmla="*/ 474 h 1753"/>
                <a:gd name="T74" fmla="*/ 702 w 1088"/>
                <a:gd name="T75" fmla="*/ 461 h 1753"/>
                <a:gd name="T76" fmla="*/ 734 w 1088"/>
                <a:gd name="T77" fmla="*/ 445 h 1753"/>
                <a:gd name="T78" fmla="*/ 734 w 1088"/>
                <a:gd name="T79" fmla="*/ 406 h 1753"/>
                <a:gd name="T80" fmla="*/ 761 w 1088"/>
                <a:gd name="T81" fmla="*/ 387 h 1753"/>
                <a:gd name="T82" fmla="*/ 871 w 1088"/>
                <a:gd name="T83" fmla="*/ 380 h 1753"/>
                <a:gd name="T84" fmla="*/ 943 w 1088"/>
                <a:gd name="T85" fmla="*/ 345 h 1753"/>
                <a:gd name="T86" fmla="*/ 1010 w 1088"/>
                <a:gd name="T87" fmla="*/ 332 h 1753"/>
                <a:gd name="T88" fmla="*/ 1029 w 1088"/>
                <a:gd name="T89" fmla="*/ 232 h 1753"/>
                <a:gd name="T90" fmla="*/ 1039 w 1088"/>
                <a:gd name="T91" fmla="*/ 153 h 1753"/>
                <a:gd name="T92" fmla="*/ 1085 w 1088"/>
                <a:gd name="T93" fmla="*/ 111 h 1753"/>
                <a:gd name="T94" fmla="*/ 1050 w 1088"/>
                <a:gd name="T95" fmla="*/ 68 h 1753"/>
                <a:gd name="T96" fmla="*/ 964 w 1088"/>
                <a:gd name="T97" fmla="*/ 66 h 1753"/>
                <a:gd name="T98" fmla="*/ 659 w 1088"/>
                <a:gd name="T99" fmla="*/ 34 h 1753"/>
                <a:gd name="T100" fmla="*/ 616 w 1088"/>
                <a:gd name="T101" fmla="*/ 50 h 1753"/>
                <a:gd name="T102" fmla="*/ 464 w 1088"/>
                <a:gd name="T103" fmla="*/ 16 h 1753"/>
                <a:gd name="T104" fmla="*/ 346 w 1088"/>
                <a:gd name="T105" fmla="*/ 50 h 1753"/>
                <a:gd name="T106" fmla="*/ 338 w 1088"/>
                <a:gd name="T107" fmla="*/ 97 h 1753"/>
                <a:gd name="T108" fmla="*/ 292 w 1088"/>
                <a:gd name="T109" fmla="*/ 103 h 1753"/>
                <a:gd name="T110" fmla="*/ 263 w 1088"/>
                <a:gd name="T111" fmla="*/ 39 h 1753"/>
                <a:gd name="T112" fmla="*/ 57 w 1088"/>
                <a:gd name="T113" fmla="*/ 5 h 1753"/>
                <a:gd name="T114" fmla="*/ 6 w 1088"/>
                <a:gd name="T115" fmla="*/ 63 h 1753"/>
                <a:gd name="T116" fmla="*/ 27 w 1088"/>
                <a:gd name="T117" fmla="*/ 134 h 17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88"/>
                <a:gd name="T178" fmla="*/ 0 h 1753"/>
                <a:gd name="T179" fmla="*/ 1088 w 1088"/>
                <a:gd name="T180" fmla="*/ 1753 h 17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88" h="1753">
                  <a:moveTo>
                    <a:pt x="598" y="1753"/>
                  </a:moveTo>
                  <a:lnTo>
                    <a:pt x="592" y="1753"/>
                  </a:lnTo>
                  <a:lnTo>
                    <a:pt x="590" y="1753"/>
                  </a:lnTo>
                  <a:lnTo>
                    <a:pt x="587" y="1750"/>
                  </a:lnTo>
                  <a:lnTo>
                    <a:pt x="584" y="1750"/>
                  </a:lnTo>
                  <a:lnTo>
                    <a:pt x="582" y="1753"/>
                  </a:lnTo>
                  <a:lnTo>
                    <a:pt x="579" y="1753"/>
                  </a:lnTo>
                  <a:lnTo>
                    <a:pt x="576" y="1753"/>
                  </a:lnTo>
                  <a:lnTo>
                    <a:pt x="573" y="1753"/>
                  </a:lnTo>
                  <a:lnTo>
                    <a:pt x="571" y="1753"/>
                  </a:lnTo>
                  <a:lnTo>
                    <a:pt x="571" y="1750"/>
                  </a:lnTo>
                  <a:lnTo>
                    <a:pt x="568" y="1748"/>
                  </a:lnTo>
                  <a:lnTo>
                    <a:pt x="565" y="1745"/>
                  </a:lnTo>
                  <a:lnTo>
                    <a:pt x="563" y="1745"/>
                  </a:lnTo>
                  <a:lnTo>
                    <a:pt x="560" y="1742"/>
                  </a:lnTo>
                  <a:lnTo>
                    <a:pt x="560" y="1740"/>
                  </a:lnTo>
                  <a:lnTo>
                    <a:pt x="560" y="1735"/>
                  </a:lnTo>
                  <a:lnTo>
                    <a:pt x="557" y="1729"/>
                  </a:lnTo>
                  <a:lnTo>
                    <a:pt x="552" y="1729"/>
                  </a:lnTo>
                  <a:lnTo>
                    <a:pt x="549" y="1729"/>
                  </a:lnTo>
                  <a:lnTo>
                    <a:pt x="544" y="1737"/>
                  </a:lnTo>
                  <a:lnTo>
                    <a:pt x="541" y="1740"/>
                  </a:lnTo>
                  <a:lnTo>
                    <a:pt x="536" y="1729"/>
                  </a:lnTo>
                  <a:lnTo>
                    <a:pt x="533" y="1727"/>
                  </a:lnTo>
                  <a:lnTo>
                    <a:pt x="525" y="1732"/>
                  </a:lnTo>
                  <a:lnTo>
                    <a:pt x="523" y="1737"/>
                  </a:lnTo>
                  <a:lnTo>
                    <a:pt x="520" y="1740"/>
                  </a:lnTo>
                  <a:lnTo>
                    <a:pt x="517" y="1737"/>
                  </a:lnTo>
                  <a:lnTo>
                    <a:pt x="520" y="1735"/>
                  </a:lnTo>
                  <a:lnTo>
                    <a:pt x="520" y="1729"/>
                  </a:lnTo>
                  <a:lnTo>
                    <a:pt x="517" y="1729"/>
                  </a:lnTo>
                  <a:lnTo>
                    <a:pt x="515" y="1729"/>
                  </a:lnTo>
                  <a:lnTo>
                    <a:pt x="509" y="1729"/>
                  </a:lnTo>
                  <a:lnTo>
                    <a:pt x="509" y="1727"/>
                  </a:lnTo>
                  <a:lnTo>
                    <a:pt x="507" y="1719"/>
                  </a:lnTo>
                  <a:lnTo>
                    <a:pt x="496" y="1716"/>
                  </a:lnTo>
                  <a:lnTo>
                    <a:pt x="493" y="1713"/>
                  </a:lnTo>
                  <a:lnTo>
                    <a:pt x="499" y="1708"/>
                  </a:lnTo>
                  <a:lnTo>
                    <a:pt x="499" y="1706"/>
                  </a:lnTo>
                  <a:lnTo>
                    <a:pt x="496" y="1700"/>
                  </a:lnTo>
                  <a:lnTo>
                    <a:pt x="496" y="1692"/>
                  </a:lnTo>
                  <a:lnTo>
                    <a:pt x="496" y="1690"/>
                  </a:lnTo>
                  <a:lnTo>
                    <a:pt x="496" y="1684"/>
                  </a:lnTo>
                  <a:lnTo>
                    <a:pt x="493" y="1679"/>
                  </a:lnTo>
                  <a:lnTo>
                    <a:pt x="488" y="1674"/>
                  </a:lnTo>
                  <a:lnTo>
                    <a:pt x="485" y="1674"/>
                  </a:lnTo>
                  <a:lnTo>
                    <a:pt x="482" y="1669"/>
                  </a:lnTo>
                  <a:lnTo>
                    <a:pt x="477" y="1669"/>
                  </a:lnTo>
                  <a:lnTo>
                    <a:pt x="469" y="1669"/>
                  </a:lnTo>
                  <a:lnTo>
                    <a:pt x="466" y="1669"/>
                  </a:lnTo>
                  <a:lnTo>
                    <a:pt x="458" y="1674"/>
                  </a:lnTo>
                  <a:lnTo>
                    <a:pt x="456" y="1671"/>
                  </a:lnTo>
                  <a:lnTo>
                    <a:pt x="453" y="1666"/>
                  </a:lnTo>
                  <a:lnTo>
                    <a:pt x="448" y="1655"/>
                  </a:lnTo>
                  <a:lnTo>
                    <a:pt x="448" y="1653"/>
                  </a:lnTo>
                  <a:lnTo>
                    <a:pt x="442" y="1650"/>
                  </a:lnTo>
                  <a:lnTo>
                    <a:pt x="437" y="1650"/>
                  </a:lnTo>
                  <a:lnTo>
                    <a:pt x="432" y="1648"/>
                  </a:lnTo>
                  <a:lnTo>
                    <a:pt x="432" y="1640"/>
                  </a:lnTo>
                  <a:lnTo>
                    <a:pt x="429" y="1637"/>
                  </a:lnTo>
                  <a:lnTo>
                    <a:pt x="429" y="1634"/>
                  </a:lnTo>
                  <a:lnTo>
                    <a:pt x="432" y="1629"/>
                  </a:lnTo>
                  <a:lnTo>
                    <a:pt x="432" y="1626"/>
                  </a:lnTo>
                  <a:lnTo>
                    <a:pt x="437" y="1624"/>
                  </a:lnTo>
                  <a:lnTo>
                    <a:pt x="442" y="1619"/>
                  </a:lnTo>
                  <a:lnTo>
                    <a:pt x="448" y="1616"/>
                  </a:lnTo>
                  <a:lnTo>
                    <a:pt x="448" y="1611"/>
                  </a:lnTo>
                  <a:lnTo>
                    <a:pt x="445" y="1608"/>
                  </a:lnTo>
                  <a:lnTo>
                    <a:pt x="445" y="1603"/>
                  </a:lnTo>
                  <a:lnTo>
                    <a:pt x="445" y="1600"/>
                  </a:lnTo>
                  <a:lnTo>
                    <a:pt x="445" y="1595"/>
                  </a:lnTo>
                  <a:lnTo>
                    <a:pt x="445" y="1592"/>
                  </a:lnTo>
                  <a:lnTo>
                    <a:pt x="448" y="1590"/>
                  </a:lnTo>
                  <a:lnTo>
                    <a:pt x="450" y="1587"/>
                  </a:lnTo>
                  <a:lnTo>
                    <a:pt x="453" y="1587"/>
                  </a:lnTo>
                  <a:lnTo>
                    <a:pt x="458" y="1592"/>
                  </a:lnTo>
                  <a:lnTo>
                    <a:pt x="458" y="1584"/>
                  </a:lnTo>
                  <a:lnTo>
                    <a:pt x="464" y="1579"/>
                  </a:lnTo>
                  <a:lnTo>
                    <a:pt x="464" y="1574"/>
                  </a:lnTo>
                  <a:lnTo>
                    <a:pt x="464" y="1568"/>
                  </a:lnTo>
                  <a:lnTo>
                    <a:pt x="466" y="1566"/>
                  </a:lnTo>
                  <a:lnTo>
                    <a:pt x="472" y="1568"/>
                  </a:lnTo>
                  <a:lnTo>
                    <a:pt x="472" y="1566"/>
                  </a:lnTo>
                  <a:lnTo>
                    <a:pt x="472" y="1563"/>
                  </a:lnTo>
                  <a:lnTo>
                    <a:pt x="474" y="1563"/>
                  </a:lnTo>
                  <a:lnTo>
                    <a:pt x="480" y="1563"/>
                  </a:lnTo>
                  <a:lnTo>
                    <a:pt x="482" y="1563"/>
                  </a:lnTo>
                  <a:lnTo>
                    <a:pt x="485" y="1563"/>
                  </a:lnTo>
                  <a:lnTo>
                    <a:pt x="490" y="1561"/>
                  </a:lnTo>
                  <a:lnTo>
                    <a:pt x="493" y="1561"/>
                  </a:lnTo>
                  <a:lnTo>
                    <a:pt x="496" y="1561"/>
                  </a:lnTo>
                  <a:lnTo>
                    <a:pt x="499" y="1555"/>
                  </a:lnTo>
                  <a:lnTo>
                    <a:pt x="504" y="1553"/>
                  </a:lnTo>
                  <a:lnTo>
                    <a:pt x="504" y="1547"/>
                  </a:lnTo>
                  <a:lnTo>
                    <a:pt x="504" y="1542"/>
                  </a:lnTo>
                  <a:lnTo>
                    <a:pt x="504" y="1537"/>
                  </a:lnTo>
                  <a:lnTo>
                    <a:pt x="504" y="1532"/>
                  </a:lnTo>
                  <a:lnTo>
                    <a:pt x="499" y="1524"/>
                  </a:lnTo>
                  <a:lnTo>
                    <a:pt x="496" y="1518"/>
                  </a:lnTo>
                  <a:lnTo>
                    <a:pt x="493" y="1513"/>
                  </a:lnTo>
                  <a:lnTo>
                    <a:pt x="493" y="1510"/>
                  </a:lnTo>
                  <a:lnTo>
                    <a:pt x="493" y="1508"/>
                  </a:lnTo>
                  <a:lnTo>
                    <a:pt x="496" y="1503"/>
                  </a:lnTo>
                  <a:lnTo>
                    <a:pt x="501" y="1500"/>
                  </a:lnTo>
                  <a:lnTo>
                    <a:pt x="507" y="1500"/>
                  </a:lnTo>
                  <a:lnTo>
                    <a:pt x="515" y="1495"/>
                  </a:lnTo>
                  <a:lnTo>
                    <a:pt x="523" y="1492"/>
                  </a:lnTo>
                  <a:lnTo>
                    <a:pt x="525" y="1492"/>
                  </a:lnTo>
                  <a:lnTo>
                    <a:pt x="523" y="1489"/>
                  </a:lnTo>
                  <a:lnTo>
                    <a:pt x="512" y="1489"/>
                  </a:lnTo>
                  <a:lnTo>
                    <a:pt x="509" y="1487"/>
                  </a:lnTo>
                  <a:lnTo>
                    <a:pt x="509" y="1484"/>
                  </a:lnTo>
                  <a:lnTo>
                    <a:pt x="512" y="1481"/>
                  </a:lnTo>
                  <a:lnTo>
                    <a:pt x="515" y="1479"/>
                  </a:lnTo>
                  <a:lnTo>
                    <a:pt x="515" y="1474"/>
                  </a:lnTo>
                  <a:lnTo>
                    <a:pt x="509" y="1474"/>
                  </a:lnTo>
                  <a:lnTo>
                    <a:pt x="507" y="1474"/>
                  </a:lnTo>
                  <a:lnTo>
                    <a:pt x="504" y="1474"/>
                  </a:lnTo>
                  <a:lnTo>
                    <a:pt x="501" y="1468"/>
                  </a:lnTo>
                  <a:lnTo>
                    <a:pt x="499" y="1463"/>
                  </a:lnTo>
                  <a:lnTo>
                    <a:pt x="496" y="1460"/>
                  </a:lnTo>
                  <a:lnTo>
                    <a:pt x="490" y="1458"/>
                  </a:lnTo>
                  <a:lnTo>
                    <a:pt x="496" y="1452"/>
                  </a:lnTo>
                  <a:lnTo>
                    <a:pt x="496" y="1447"/>
                  </a:lnTo>
                  <a:lnTo>
                    <a:pt x="501" y="1442"/>
                  </a:lnTo>
                  <a:lnTo>
                    <a:pt x="509" y="1434"/>
                  </a:lnTo>
                  <a:lnTo>
                    <a:pt x="515" y="1429"/>
                  </a:lnTo>
                  <a:lnTo>
                    <a:pt x="517" y="1426"/>
                  </a:lnTo>
                  <a:lnTo>
                    <a:pt x="517" y="1423"/>
                  </a:lnTo>
                  <a:lnTo>
                    <a:pt x="525" y="1423"/>
                  </a:lnTo>
                  <a:lnTo>
                    <a:pt x="523" y="1418"/>
                  </a:lnTo>
                  <a:lnTo>
                    <a:pt x="525" y="1408"/>
                  </a:lnTo>
                  <a:lnTo>
                    <a:pt x="531" y="1408"/>
                  </a:lnTo>
                  <a:lnTo>
                    <a:pt x="533" y="1408"/>
                  </a:lnTo>
                  <a:lnTo>
                    <a:pt x="533" y="1405"/>
                  </a:lnTo>
                  <a:lnTo>
                    <a:pt x="533" y="1400"/>
                  </a:lnTo>
                  <a:lnTo>
                    <a:pt x="531" y="1400"/>
                  </a:lnTo>
                  <a:lnTo>
                    <a:pt x="528" y="1397"/>
                  </a:lnTo>
                  <a:lnTo>
                    <a:pt x="523" y="1397"/>
                  </a:lnTo>
                  <a:lnTo>
                    <a:pt x="517" y="1397"/>
                  </a:lnTo>
                  <a:lnTo>
                    <a:pt x="515" y="1402"/>
                  </a:lnTo>
                  <a:lnTo>
                    <a:pt x="512" y="1400"/>
                  </a:lnTo>
                  <a:lnTo>
                    <a:pt x="517" y="1384"/>
                  </a:lnTo>
                  <a:lnTo>
                    <a:pt x="515" y="1384"/>
                  </a:lnTo>
                  <a:lnTo>
                    <a:pt x="507" y="1392"/>
                  </a:lnTo>
                  <a:lnTo>
                    <a:pt x="499" y="1394"/>
                  </a:lnTo>
                  <a:lnTo>
                    <a:pt x="496" y="1392"/>
                  </a:lnTo>
                  <a:lnTo>
                    <a:pt x="493" y="1389"/>
                  </a:lnTo>
                  <a:lnTo>
                    <a:pt x="493" y="1384"/>
                  </a:lnTo>
                  <a:lnTo>
                    <a:pt x="496" y="1381"/>
                  </a:lnTo>
                  <a:lnTo>
                    <a:pt x="499" y="1381"/>
                  </a:lnTo>
                  <a:lnTo>
                    <a:pt x="499" y="1376"/>
                  </a:lnTo>
                  <a:lnTo>
                    <a:pt x="496" y="1373"/>
                  </a:lnTo>
                  <a:lnTo>
                    <a:pt x="490" y="1373"/>
                  </a:lnTo>
                  <a:lnTo>
                    <a:pt x="485" y="1371"/>
                  </a:lnTo>
                  <a:lnTo>
                    <a:pt x="482" y="1368"/>
                  </a:lnTo>
                  <a:lnTo>
                    <a:pt x="480" y="1363"/>
                  </a:lnTo>
                  <a:lnTo>
                    <a:pt x="482" y="1358"/>
                  </a:lnTo>
                  <a:lnTo>
                    <a:pt x="482" y="1352"/>
                  </a:lnTo>
                  <a:lnTo>
                    <a:pt x="477" y="1350"/>
                  </a:lnTo>
                  <a:lnTo>
                    <a:pt x="477" y="1344"/>
                  </a:lnTo>
                  <a:lnTo>
                    <a:pt x="477" y="1339"/>
                  </a:lnTo>
                  <a:lnTo>
                    <a:pt x="474" y="1339"/>
                  </a:lnTo>
                  <a:lnTo>
                    <a:pt x="474" y="1334"/>
                  </a:lnTo>
                  <a:lnTo>
                    <a:pt x="480" y="1329"/>
                  </a:lnTo>
                  <a:lnTo>
                    <a:pt x="485" y="1329"/>
                  </a:lnTo>
                  <a:lnTo>
                    <a:pt x="499" y="1323"/>
                  </a:lnTo>
                  <a:lnTo>
                    <a:pt x="504" y="1318"/>
                  </a:lnTo>
                  <a:lnTo>
                    <a:pt x="493" y="1310"/>
                  </a:lnTo>
                  <a:lnTo>
                    <a:pt x="496" y="1302"/>
                  </a:lnTo>
                  <a:lnTo>
                    <a:pt x="485" y="1297"/>
                  </a:lnTo>
                  <a:lnTo>
                    <a:pt x="474" y="1307"/>
                  </a:lnTo>
                  <a:lnTo>
                    <a:pt x="466" y="1305"/>
                  </a:lnTo>
                  <a:lnTo>
                    <a:pt x="458" y="1300"/>
                  </a:lnTo>
                  <a:lnTo>
                    <a:pt x="448" y="1302"/>
                  </a:lnTo>
                  <a:lnTo>
                    <a:pt x="442" y="1297"/>
                  </a:lnTo>
                  <a:lnTo>
                    <a:pt x="440" y="1292"/>
                  </a:lnTo>
                  <a:lnTo>
                    <a:pt x="440" y="1286"/>
                  </a:lnTo>
                  <a:lnTo>
                    <a:pt x="437" y="1281"/>
                  </a:lnTo>
                  <a:lnTo>
                    <a:pt x="434" y="1271"/>
                  </a:lnTo>
                  <a:lnTo>
                    <a:pt x="418" y="1265"/>
                  </a:lnTo>
                  <a:lnTo>
                    <a:pt x="421" y="1257"/>
                  </a:lnTo>
                  <a:lnTo>
                    <a:pt x="413" y="1255"/>
                  </a:lnTo>
                  <a:lnTo>
                    <a:pt x="405" y="1242"/>
                  </a:lnTo>
                  <a:lnTo>
                    <a:pt x="413" y="1244"/>
                  </a:lnTo>
                  <a:lnTo>
                    <a:pt x="429" y="1244"/>
                  </a:lnTo>
                  <a:lnTo>
                    <a:pt x="429" y="1207"/>
                  </a:lnTo>
                  <a:lnTo>
                    <a:pt x="434" y="1207"/>
                  </a:lnTo>
                  <a:lnTo>
                    <a:pt x="440" y="1202"/>
                  </a:lnTo>
                  <a:lnTo>
                    <a:pt x="445" y="1199"/>
                  </a:lnTo>
                  <a:lnTo>
                    <a:pt x="440" y="1186"/>
                  </a:lnTo>
                  <a:lnTo>
                    <a:pt x="434" y="1173"/>
                  </a:lnTo>
                  <a:lnTo>
                    <a:pt x="434" y="1162"/>
                  </a:lnTo>
                  <a:lnTo>
                    <a:pt x="434" y="1152"/>
                  </a:lnTo>
                  <a:lnTo>
                    <a:pt x="437" y="1147"/>
                  </a:lnTo>
                  <a:lnTo>
                    <a:pt x="448" y="1141"/>
                  </a:lnTo>
                  <a:lnTo>
                    <a:pt x="442" y="1126"/>
                  </a:lnTo>
                  <a:lnTo>
                    <a:pt x="424" y="1128"/>
                  </a:lnTo>
                  <a:lnTo>
                    <a:pt x="421" y="1123"/>
                  </a:lnTo>
                  <a:lnTo>
                    <a:pt x="415" y="1123"/>
                  </a:lnTo>
                  <a:lnTo>
                    <a:pt x="410" y="1123"/>
                  </a:lnTo>
                  <a:lnTo>
                    <a:pt x="386" y="1131"/>
                  </a:lnTo>
                  <a:lnTo>
                    <a:pt x="375" y="1133"/>
                  </a:lnTo>
                  <a:lnTo>
                    <a:pt x="365" y="1139"/>
                  </a:lnTo>
                  <a:lnTo>
                    <a:pt x="362" y="1139"/>
                  </a:lnTo>
                  <a:lnTo>
                    <a:pt x="362" y="1133"/>
                  </a:lnTo>
                  <a:lnTo>
                    <a:pt x="367" y="1120"/>
                  </a:lnTo>
                  <a:lnTo>
                    <a:pt x="365" y="1115"/>
                  </a:lnTo>
                  <a:lnTo>
                    <a:pt x="357" y="1112"/>
                  </a:lnTo>
                  <a:lnTo>
                    <a:pt x="341" y="1110"/>
                  </a:lnTo>
                  <a:lnTo>
                    <a:pt x="332" y="1110"/>
                  </a:lnTo>
                  <a:lnTo>
                    <a:pt x="327" y="1104"/>
                  </a:lnTo>
                  <a:lnTo>
                    <a:pt x="322" y="1094"/>
                  </a:lnTo>
                  <a:lnTo>
                    <a:pt x="314" y="1075"/>
                  </a:lnTo>
                  <a:lnTo>
                    <a:pt x="314" y="1068"/>
                  </a:lnTo>
                  <a:lnTo>
                    <a:pt x="322" y="1068"/>
                  </a:lnTo>
                  <a:lnTo>
                    <a:pt x="324" y="1054"/>
                  </a:lnTo>
                  <a:lnTo>
                    <a:pt x="319" y="1057"/>
                  </a:lnTo>
                  <a:lnTo>
                    <a:pt x="314" y="1044"/>
                  </a:lnTo>
                  <a:lnTo>
                    <a:pt x="316" y="1041"/>
                  </a:lnTo>
                  <a:lnTo>
                    <a:pt x="316" y="1039"/>
                  </a:lnTo>
                  <a:lnTo>
                    <a:pt x="311" y="1036"/>
                  </a:lnTo>
                  <a:lnTo>
                    <a:pt x="314" y="1031"/>
                  </a:lnTo>
                  <a:lnTo>
                    <a:pt x="327" y="1010"/>
                  </a:lnTo>
                  <a:lnTo>
                    <a:pt x="327" y="1007"/>
                  </a:lnTo>
                  <a:lnTo>
                    <a:pt x="335" y="1004"/>
                  </a:lnTo>
                  <a:lnTo>
                    <a:pt x="341" y="1004"/>
                  </a:lnTo>
                  <a:lnTo>
                    <a:pt x="346" y="1004"/>
                  </a:lnTo>
                  <a:lnTo>
                    <a:pt x="351" y="1007"/>
                  </a:lnTo>
                  <a:lnTo>
                    <a:pt x="354" y="1007"/>
                  </a:lnTo>
                  <a:lnTo>
                    <a:pt x="357" y="1007"/>
                  </a:lnTo>
                  <a:lnTo>
                    <a:pt x="357" y="999"/>
                  </a:lnTo>
                  <a:lnTo>
                    <a:pt x="359" y="996"/>
                  </a:lnTo>
                  <a:lnTo>
                    <a:pt x="405" y="994"/>
                  </a:lnTo>
                  <a:lnTo>
                    <a:pt x="410" y="994"/>
                  </a:lnTo>
                  <a:lnTo>
                    <a:pt x="413" y="981"/>
                  </a:lnTo>
                  <a:lnTo>
                    <a:pt x="415" y="978"/>
                  </a:lnTo>
                  <a:lnTo>
                    <a:pt x="432" y="978"/>
                  </a:lnTo>
                  <a:lnTo>
                    <a:pt x="434" y="975"/>
                  </a:lnTo>
                  <a:lnTo>
                    <a:pt x="432" y="973"/>
                  </a:lnTo>
                  <a:lnTo>
                    <a:pt x="432" y="967"/>
                  </a:lnTo>
                  <a:lnTo>
                    <a:pt x="432" y="965"/>
                  </a:lnTo>
                  <a:lnTo>
                    <a:pt x="432" y="959"/>
                  </a:lnTo>
                  <a:lnTo>
                    <a:pt x="429" y="957"/>
                  </a:lnTo>
                  <a:lnTo>
                    <a:pt x="421" y="954"/>
                  </a:lnTo>
                  <a:lnTo>
                    <a:pt x="418" y="952"/>
                  </a:lnTo>
                  <a:lnTo>
                    <a:pt x="421" y="949"/>
                  </a:lnTo>
                  <a:lnTo>
                    <a:pt x="421" y="946"/>
                  </a:lnTo>
                  <a:lnTo>
                    <a:pt x="421" y="944"/>
                  </a:lnTo>
                  <a:lnTo>
                    <a:pt x="418" y="941"/>
                  </a:lnTo>
                  <a:lnTo>
                    <a:pt x="407" y="952"/>
                  </a:lnTo>
                  <a:lnTo>
                    <a:pt x="402" y="952"/>
                  </a:lnTo>
                  <a:lnTo>
                    <a:pt x="399" y="949"/>
                  </a:lnTo>
                  <a:lnTo>
                    <a:pt x="397" y="946"/>
                  </a:lnTo>
                  <a:lnTo>
                    <a:pt x="397" y="944"/>
                  </a:lnTo>
                  <a:lnTo>
                    <a:pt x="399" y="941"/>
                  </a:lnTo>
                  <a:lnTo>
                    <a:pt x="405" y="938"/>
                  </a:lnTo>
                  <a:lnTo>
                    <a:pt x="407" y="936"/>
                  </a:lnTo>
                  <a:lnTo>
                    <a:pt x="407" y="933"/>
                  </a:lnTo>
                  <a:lnTo>
                    <a:pt x="405" y="925"/>
                  </a:lnTo>
                  <a:lnTo>
                    <a:pt x="402" y="917"/>
                  </a:lnTo>
                  <a:lnTo>
                    <a:pt x="405" y="915"/>
                  </a:lnTo>
                  <a:lnTo>
                    <a:pt x="407" y="915"/>
                  </a:lnTo>
                  <a:lnTo>
                    <a:pt x="410" y="917"/>
                  </a:lnTo>
                  <a:lnTo>
                    <a:pt x="415" y="925"/>
                  </a:lnTo>
                  <a:lnTo>
                    <a:pt x="424" y="923"/>
                  </a:lnTo>
                  <a:lnTo>
                    <a:pt x="429" y="862"/>
                  </a:lnTo>
                  <a:lnTo>
                    <a:pt x="432" y="836"/>
                  </a:lnTo>
                  <a:lnTo>
                    <a:pt x="442" y="836"/>
                  </a:lnTo>
                  <a:lnTo>
                    <a:pt x="445" y="828"/>
                  </a:lnTo>
                  <a:lnTo>
                    <a:pt x="469" y="830"/>
                  </a:lnTo>
                  <a:lnTo>
                    <a:pt x="488" y="830"/>
                  </a:lnTo>
                  <a:lnTo>
                    <a:pt x="493" y="828"/>
                  </a:lnTo>
                  <a:lnTo>
                    <a:pt x="507" y="820"/>
                  </a:lnTo>
                  <a:lnTo>
                    <a:pt x="517" y="820"/>
                  </a:lnTo>
                  <a:lnTo>
                    <a:pt x="531" y="817"/>
                  </a:lnTo>
                  <a:lnTo>
                    <a:pt x="544" y="804"/>
                  </a:lnTo>
                  <a:lnTo>
                    <a:pt x="552" y="801"/>
                  </a:lnTo>
                  <a:lnTo>
                    <a:pt x="560" y="801"/>
                  </a:lnTo>
                  <a:lnTo>
                    <a:pt x="563" y="809"/>
                  </a:lnTo>
                  <a:lnTo>
                    <a:pt x="568" y="814"/>
                  </a:lnTo>
                  <a:lnTo>
                    <a:pt x="568" y="804"/>
                  </a:lnTo>
                  <a:lnTo>
                    <a:pt x="571" y="772"/>
                  </a:lnTo>
                  <a:lnTo>
                    <a:pt x="573" y="775"/>
                  </a:lnTo>
                  <a:lnTo>
                    <a:pt x="592" y="775"/>
                  </a:lnTo>
                  <a:lnTo>
                    <a:pt x="598" y="775"/>
                  </a:lnTo>
                  <a:lnTo>
                    <a:pt x="600" y="775"/>
                  </a:lnTo>
                  <a:lnTo>
                    <a:pt x="611" y="775"/>
                  </a:lnTo>
                  <a:lnTo>
                    <a:pt x="616" y="775"/>
                  </a:lnTo>
                  <a:lnTo>
                    <a:pt x="624" y="780"/>
                  </a:lnTo>
                  <a:lnTo>
                    <a:pt x="627" y="783"/>
                  </a:lnTo>
                  <a:lnTo>
                    <a:pt x="632" y="778"/>
                  </a:lnTo>
                  <a:lnTo>
                    <a:pt x="638" y="778"/>
                  </a:lnTo>
                  <a:lnTo>
                    <a:pt x="646" y="780"/>
                  </a:lnTo>
                  <a:lnTo>
                    <a:pt x="643" y="796"/>
                  </a:lnTo>
                  <a:lnTo>
                    <a:pt x="657" y="796"/>
                  </a:lnTo>
                  <a:lnTo>
                    <a:pt x="659" y="780"/>
                  </a:lnTo>
                  <a:lnTo>
                    <a:pt x="681" y="785"/>
                  </a:lnTo>
                  <a:lnTo>
                    <a:pt x="683" y="783"/>
                  </a:lnTo>
                  <a:lnTo>
                    <a:pt x="689" y="775"/>
                  </a:lnTo>
                  <a:lnTo>
                    <a:pt x="694" y="772"/>
                  </a:lnTo>
                  <a:lnTo>
                    <a:pt x="697" y="772"/>
                  </a:lnTo>
                  <a:lnTo>
                    <a:pt x="702" y="775"/>
                  </a:lnTo>
                  <a:lnTo>
                    <a:pt x="707" y="775"/>
                  </a:lnTo>
                  <a:lnTo>
                    <a:pt x="707" y="770"/>
                  </a:lnTo>
                  <a:lnTo>
                    <a:pt x="705" y="764"/>
                  </a:lnTo>
                  <a:lnTo>
                    <a:pt x="707" y="762"/>
                  </a:lnTo>
                  <a:lnTo>
                    <a:pt x="705" y="756"/>
                  </a:lnTo>
                  <a:lnTo>
                    <a:pt x="705" y="751"/>
                  </a:lnTo>
                  <a:lnTo>
                    <a:pt x="710" y="751"/>
                  </a:lnTo>
                  <a:lnTo>
                    <a:pt x="723" y="751"/>
                  </a:lnTo>
                  <a:lnTo>
                    <a:pt x="726" y="759"/>
                  </a:lnTo>
                  <a:lnTo>
                    <a:pt x="734" y="756"/>
                  </a:lnTo>
                  <a:lnTo>
                    <a:pt x="734" y="754"/>
                  </a:lnTo>
                  <a:lnTo>
                    <a:pt x="740" y="754"/>
                  </a:lnTo>
                  <a:lnTo>
                    <a:pt x="745" y="741"/>
                  </a:lnTo>
                  <a:lnTo>
                    <a:pt x="748" y="741"/>
                  </a:lnTo>
                  <a:lnTo>
                    <a:pt x="748" y="733"/>
                  </a:lnTo>
                  <a:lnTo>
                    <a:pt x="734" y="733"/>
                  </a:lnTo>
                  <a:lnTo>
                    <a:pt x="734" y="725"/>
                  </a:lnTo>
                  <a:lnTo>
                    <a:pt x="737" y="717"/>
                  </a:lnTo>
                  <a:lnTo>
                    <a:pt x="737" y="712"/>
                  </a:lnTo>
                  <a:lnTo>
                    <a:pt x="737" y="709"/>
                  </a:lnTo>
                  <a:lnTo>
                    <a:pt x="742" y="709"/>
                  </a:lnTo>
                  <a:lnTo>
                    <a:pt x="748" y="704"/>
                  </a:lnTo>
                  <a:lnTo>
                    <a:pt x="756" y="685"/>
                  </a:lnTo>
                  <a:lnTo>
                    <a:pt x="758" y="677"/>
                  </a:lnTo>
                  <a:lnTo>
                    <a:pt x="756" y="669"/>
                  </a:lnTo>
                  <a:lnTo>
                    <a:pt x="753" y="667"/>
                  </a:lnTo>
                  <a:lnTo>
                    <a:pt x="745" y="675"/>
                  </a:lnTo>
                  <a:lnTo>
                    <a:pt x="740" y="667"/>
                  </a:lnTo>
                  <a:lnTo>
                    <a:pt x="742" y="664"/>
                  </a:lnTo>
                  <a:lnTo>
                    <a:pt x="740" y="656"/>
                  </a:lnTo>
                  <a:lnTo>
                    <a:pt x="740" y="651"/>
                  </a:lnTo>
                  <a:lnTo>
                    <a:pt x="748" y="646"/>
                  </a:lnTo>
                  <a:lnTo>
                    <a:pt x="750" y="643"/>
                  </a:lnTo>
                  <a:lnTo>
                    <a:pt x="748" y="640"/>
                  </a:lnTo>
                  <a:lnTo>
                    <a:pt x="745" y="640"/>
                  </a:lnTo>
                  <a:lnTo>
                    <a:pt x="740" y="640"/>
                  </a:lnTo>
                  <a:lnTo>
                    <a:pt x="731" y="619"/>
                  </a:lnTo>
                  <a:lnTo>
                    <a:pt x="740" y="617"/>
                  </a:lnTo>
                  <a:lnTo>
                    <a:pt x="742" y="614"/>
                  </a:lnTo>
                  <a:lnTo>
                    <a:pt x="745" y="606"/>
                  </a:lnTo>
                  <a:lnTo>
                    <a:pt x="764" y="614"/>
                  </a:lnTo>
                  <a:lnTo>
                    <a:pt x="766" y="609"/>
                  </a:lnTo>
                  <a:lnTo>
                    <a:pt x="764" y="606"/>
                  </a:lnTo>
                  <a:lnTo>
                    <a:pt x="769" y="580"/>
                  </a:lnTo>
                  <a:lnTo>
                    <a:pt x="764" y="577"/>
                  </a:lnTo>
                  <a:lnTo>
                    <a:pt x="761" y="580"/>
                  </a:lnTo>
                  <a:lnTo>
                    <a:pt x="750" y="569"/>
                  </a:lnTo>
                  <a:lnTo>
                    <a:pt x="748" y="564"/>
                  </a:lnTo>
                  <a:lnTo>
                    <a:pt x="748" y="559"/>
                  </a:lnTo>
                  <a:lnTo>
                    <a:pt x="750" y="551"/>
                  </a:lnTo>
                  <a:lnTo>
                    <a:pt x="750" y="546"/>
                  </a:lnTo>
                  <a:lnTo>
                    <a:pt x="748" y="543"/>
                  </a:lnTo>
                  <a:lnTo>
                    <a:pt x="745" y="532"/>
                  </a:lnTo>
                  <a:lnTo>
                    <a:pt x="740" y="532"/>
                  </a:lnTo>
                  <a:lnTo>
                    <a:pt x="731" y="532"/>
                  </a:lnTo>
                  <a:lnTo>
                    <a:pt x="729" y="540"/>
                  </a:lnTo>
                  <a:lnTo>
                    <a:pt x="723" y="540"/>
                  </a:lnTo>
                  <a:lnTo>
                    <a:pt x="715" y="540"/>
                  </a:lnTo>
                  <a:lnTo>
                    <a:pt x="718" y="527"/>
                  </a:lnTo>
                  <a:lnTo>
                    <a:pt x="715" y="527"/>
                  </a:lnTo>
                  <a:lnTo>
                    <a:pt x="715" y="525"/>
                  </a:lnTo>
                  <a:lnTo>
                    <a:pt x="713" y="511"/>
                  </a:lnTo>
                  <a:lnTo>
                    <a:pt x="707" y="503"/>
                  </a:lnTo>
                  <a:lnTo>
                    <a:pt x="705" y="498"/>
                  </a:lnTo>
                  <a:lnTo>
                    <a:pt x="713" y="490"/>
                  </a:lnTo>
                  <a:lnTo>
                    <a:pt x="721" y="482"/>
                  </a:lnTo>
                  <a:lnTo>
                    <a:pt x="731" y="474"/>
                  </a:lnTo>
                  <a:lnTo>
                    <a:pt x="734" y="469"/>
                  </a:lnTo>
                  <a:lnTo>
                    <a:pt x="740" y="469"/>
                  </a:lnTo>
                  <a:lnTo>
                    <a:pt x="731" y="461"/>
                  </a:lnTo>
                  <a:lnTo>
                    <a:pt x="729" y="456"/>
                  </a:lnTo>
                  <a:lnTo>
                    <a:pt x="723" y="453"/>
                  </a:lnTo>
                  <a:lnTo>
                    <a:pt x="715" y="459"/>
                  </a:lnTo>
                  <a:lnTo>
                    <a:pt x="715" y="464"/>
                  </a:lnTo>
                  <a:lnTo>
                    <a:pt x="713" y="472"/>
                  </a:lnTo>
                  <a:lnTo>
                    <a:pt x="707" y="467"/>
                  </a:lnTo>
                  <a:lnTo>
                    <a:pt x="702" y="461"/>
                  </a:lnTo>
                  <a:lnTo>
                    <a:pt x="702" y="456"/>
                  </a:lnTo>
                  <a:lnTo>
                    <a:pt x="707" y="448"/>
                  </a:lnTo>
                  <a:lnTo>
                    <a:pt x="713" y="445"/>
                  </a:lnTo>
                  <a:lnTo>
                    <a:pt x="715" y="448"/>
                  </a:lnTo>
                  <a:lnTo>
                    <a:pt x="721" y="445"/>
                  </a:lnTo>
                  <a:lnTo>
                    <a:pt x="723" y="438"/>
                  </a:lnTo>
                  <a:lnTo>
                    <a:pt x="726" y="435"/>
                  </a:lnTo>
                  <a:lnTo>
                    <a:pt x="729" y="445"/>
                  </a:lnTo>
                  <a:lnTo>
                    <a:pt x="731" y="445"/>
                  </a:lnTo>
                  <a:lnTo>
                    <a:pt x="734" y="445"/>
                  </a:lnTo>
                  <a:lnTo>
                    <a:pt x="734" y="438"/>
                  </a:lnTo>
                  <a:lnTo>
                    <a:pt x="737" y="435"/>
                  </a:lnTo>
                  <a:lnTo>
                    <a:pt x="750" y="427"/>
                  </a:lnTo>
                  <a:lnTo>
                    <a:pt x="756" y="422"/>
                  </a:lnTo>
                  <a:lnTo>
                    <a:pt x="756" y="419"/>
                  </a:lnTo>
                  <a:lnTo>
                    <a:pt x="750" y="416"/>
                  </a:lnTo>
                  <a:lnTo>
                    <a:pt x="750" y="411"/>
                  </a:lnTo>
                  <a:lnTo>
                    <a:pt x="745" y="409"/>
                  </a:lnTo>
                  <a:lnTo>
                    <a:pt x="734" y="409"/>
                  </a:lnTo>
                  <a:lnTo>
                    <a:pt x="734" y="406"/>
                  </a:lnTo>
                  <a:lnTo>
                    <a:pt x="737" y="398"/>
                  </a:lnTo>
                  <a:lnTo>
                    <a:pt x="734" y="393"/>
                  </a:lnTo>
                  <a:lnTo>
                    <a:pt x="723" y="382"/>
                  </a:lnTo>
                  <a:lnTo>
                    <a:pt x="723" y="377"/>
                  </a:lnTo>
                  <a:lnTo>
                    <a:pt x="729" y="377"/>
                  </a:lnTo>
                  <a:lnTo>
                    <a:pt x="734" y="380"/>
                  </a:lnTo>
                  <a:lnTo>
                    <a:pt x="742" y="374"/>
                  </a:lnTo>
                  <a:lnTo>
                    <a:pt x="748" y="374"/>
                  </a:lnTo>
                  <a:lnTo>
                    <a:pt x="756" y="385"/>
                  </a:lnTo>
                  <a:lnTo>
                    <a:pt x="761" y="387"/>
                  </a:lnTo>
                  <a:lnTo>
                    <a:pt x="766" y="387"/>
                  </a:lnTo>
                  <a:lnTo>
                    <a:pt x="769" y="385"/>
                  </a:lnTo>
                  <a:lnTo>
                    <a:pt x="782" y="377"/>
                  </a:lnTo>
                  <a:lnTo>
                    <a:pt x="793" y="387"/>
                  </a:lnTo>
                  <a:lnTo>
                    <a:pt x="801" y="393"/>
                  </a:lnTo>
                  <a:lnTo>
                    <a:pt x="812" y="393"/>
                  </a:lnTo>
                  <a:lnTo>
                    <a:pt x="823" y="401"/>
                  </a:lnTo>
                  <a:lnTo>
                    <a:pt x="852" y="385"/>
                  </a:lnTo>
                  <a:lnTo>
                    <a:pt x="863" y="382"/>
                  </a:lnTo>
                  <a:lnTo>
                    <a:pt x="871" y="380"/>
                  </a:lnTo>
                  <a:lnTo>
                    <a:pt x="873" y="374"/>
                  </a:lnTo>
                  <a:lnTo>
                    <a:pt x="879" y="369"/>
                  </a:lnTo>
                  <a:lnTo>
                    <a:pt x="892" y="364"/>
                  </a:lnTo>
                  <a:lnTo>
                    <a:pt x="908" y="348"/>
                  </a:lnTo>
                  <a:lnTo>
                    <a:pt x="914" y="348"/>
                  </a:lnTo>
                  <a:lnTo>
                    <a:pt x="916" y="348"/>
                  </a:lnTo>
                  <a:lnTo>
                    <a:pt x="927" y="345"/>
                  </a:lnTo>
                  <a:lnTo>
                    <a:pt x="930" y="351"/>
                  </a:lnTo>
                  <a:lnTo>
                    <a:pt x="940" y="356"/>
                  </a:lnTo>
                  <a:lnTo>
                    <a:pt x="943" y="345"/>
                  </a:lnTo>
                  <a:lnTo>
                    <a:pt x="948" y="343"/>
                  </a:lnTo>
                  <a:lnTo>
                    <a:pt x="951" y="343"/>
                  </a:lnTo>
                  <a:lnTo>
                    <a:pt x="954" y="348"/>
                  </a:lnTo>
                  <a:lnTo>
                    <a:pt x="956" y="372"/>
                  </a:lnTo>
                  <a:lnTo>
                    <a:pt x="975" y="372"/>
                  </a:lnTo>
                  <a:lnTo>
                    <a:pt x="997" y="374"/>
                  </a:lnTo>
                  <a:lnTo>
                    <a:pt x="997" y="348"/>
                  </a:lnTo>
                  <a:lnTo>
                    <a:pt x="999" y="335"/>
                  </a:lnTo>
                  <a:lnTo>
                    <a:pt x="999" y="329"/>
                  </a:lnTo>
                  <a:lnTo>
                    <a:pt x="1010" y="332"/>
                  </a:lnTo>
                  <a:lnTo>
                    <a:pt x="1015" y="329"/>
                  </a:lnTo>
                  <a:lnTo>
                    <a:pt x="1013" y="322"/>
                  </a:lnTo>
                  <a:lnTo>
                    <a:pt x="1013" y="311"/>
                  </a:lnTo>
                  <a:lnTo>
                    <a:pt x="1007" y="300"/>
                  </a:lnTo>
                  <a:lnTo>
                    <a:pt x="1007" y="295"/>
                  </a:lnTo>
                  <a:lnTo>
                    <a:pt x="1023" y="279"/>
                  </a:lnTo>
                  <a:lnTo>
                    <a:pt x="1018" y="266"/>
                  </a:lnTo>
                  <a:lnTo>
                    <a:pt x="1013" y="258"/>
                  </a:lnTo>
                  <a:lnTo>
                    <a:pt x="1015" y="250"/>
                  </a:lnTo>
                  <a:lnTo>
                    <a:pt x="1029" y="232"/>
                  </a:lnTo>
                  <a:lnTo>
                    <a:pt x="1037" y="216"/>
                  </a:lnTo>
                  <a:lnTo>
                    <a:pt x="1037" y="211"/>
                  </a:lnTo>
                  <a:lnTo>
                    <a:pt x="1031" y="203"/>
                  </a:lnTo>
                  <a:lnTo>
                    <a:pt x="1031" y="198"/>
                  </a:lnTo>
                  <a:lnTo>
                    <a:pt x="1037" y="187"/>
                  </a:lnTo>
                  <a:lnTo>
                    <a:pt x="1018" y="182"/>
                  </a:lnTo>
                  <a:lnTo>
                    <a:pt x="1031" y="161"/>
                  </a:lnTo>
                  <a:lnTo>
                    <a:pt x="1034" y="161"/>
                  </a:lnTo>
                  <a:lnTo>
                    <a:pt x="1037" y="158"/>
                  </a:lnTo>
                  <a:lnTo>
                    <a:pt x="1039" y="153"/>
                  </a:lnTo>
                  <a:lnTo>
                    <a:pt x="1042" y="145"/>
                  </a:lnTo>
                  <a:lnTo>
                    <a:pt x="1039" y="140"/>
                  </a:lnTo>
                  <a:lnTo>
                    <a:pt x="1039" y="137"/>
                  </a:lnTo>
                  <a:lnTo>
                    <a:pt x="1056" y="132"/>
                  </a:lnTo>
                  <a:lnTo>
                    <a:pt x="1066" y="126"/>
                  </a:lnTo>
                  <a:lnTo>
                    <a:pt x="1072" y="129"/>
                  </a:lnTo>
                  <a:lnTo>
                    <a:pt x="1082" y="119"/>
                  </a:lnTo>
                  <a:lnTo>
                    <a:pt x="1088" y="119"/>
                  </a:lnTo>
                  <a:lnTo>
                    <a:pt x="1088" y="116"/>
                  </a:lnTo>
                  <a:lnTo>
                    <a:pt x="1085" y="111"/>
                  </a:lnTo>
                  <a:lnTo>
                    <a:pt x="1080" y="108"/>
                  </a:lnTo>
                  <a:lnTo>
                    <a:pt x="1080" y="97"/>
                  </a:lnTo>
                  <a:lnTo>
                    <a:pt x="1080" y="95"/>
                  </a:lnTo>
                  <a:lnTo>
                    <a:pt x="1077" y="92"/>
                  </a:lnTo>
                  <a:lnTo>
                    <a:pt x="1074" y="92"/>
                  </a:lnTo>
                  <a:lnTo>
                    <a:pt x="1069" y="90"/>
                  </a:lnTo>
                  <a:lnTo>
                    <a:pt x="1066" y="87"/>
                  </a:lnTo>
                  <a:lnTo>
                    <a:pt x="1069" y="79"/>
                  </a:lnTo>
                  <a:lnTo>
                    <a:pt x="1061" y="74"/>
                  </a:lnTo>
                  <a:lnTo>
                    <a:pt x="1050" y="68"/>
                  </a:lnTo>
                  <a:lnTo>
                    <a:pt x="1045" y="68"/>
                  </a:lnTo>
                  <a:lnTo>
                    <a:pt x="1042" y="68"/>
                  </a:lnTo>
                  <a:lnTo>
                    <a:pt x="1037" y="68"/>
                  </a:lnTo>
                  <a:lnTo>
                    <a:pt x="1018" y="63"/>
                  </a:lnTo>
                  <a:lnTo>
                    <a:pt x="1002" y="63"/>
                  </a:lnTo>
                  <a:lnTo>
                    <a:pt x="997" y="63"/>
                  </a:lnTo>
                  <a:lnTo>
                    <a:pt x="986" y="63"/>
                  </a:lnTo>
                  <a:lnTo>
                    <a:pt x="981" y="63"/>
                  </a:lnTo>
                  <a:lnTo>
                    <a:pt x="975" y="63"/>
                  </a:lnTo>
                  <a:lnTo>
                    <a:pt x="964" y="66"/>
                  </a:lnTo>
                  <a:lnTo>
                    <a:pt x="956" y="66"/>
                  </a:lnTo>
                  <a:lnTo>
                    <a:pt x="959" y="42"/>
                  </a:lnTo>
                  <a:lnTo>
                    <a:pt x="956" y="37"/>
                  </a:lnTo>
                  <a:lnTo>
                    <a:pt x="954" y="37"/>
                  </a:lnTo>
                  <a:lnTo>
                    <a:pt x="935" y="34"/>
                  </a:lnTo>
                  <a:lnTo>
                    <a:pt x="930" y="37"/>
                  </a:lnTo>
                  <a:lnTo>
                    <a:pt x="908" y="34"/>
                  </a:lnTo>
                  <a:lnTo>
                    <a:pt x="820" y="32"/>
                  </a:lnTo>
                  <a:lnTo>
                    <a:pt x="764" y="34"/>
                  </a:lnTo>
                  <a:lnTo>
                    <a:pt x="659" y="34"/>
                  </a:lnTo>
                  <a:lnTo>
                    <a:pt x="651" y="26"/>
                  </a:lnTo>
                  <a:lnTo>
                    <a:pt x="646" y="26"/>
                  </a:lnTo>
                  <a:lnTo>
                    <a:pt x="643" y="24"/>
                  </a:lnTo>
                  <a:lnTo>
                    <a:pt x="638" y="24"/>
                  </a:lnTo>
                  <a:lnTo>
                    <a:pt x="638" y="26"/>
                  </a:lnTo>
                  <a:lnTo>
                    <a:pt x="632" y="26"/>
                  </a:lnTo>
                  <a:lnTo>
                    <a:pt x="627" y="26"/>
                  </a:lnTo>
                  <a:lnTo>
                    <a:pt x="624" y="34"/>
                  </a:lnTo>
                  <a:lnTo>
                    <a:pt x="622" y="45"/>
                  </a:lnTo>
                  <a:lnTo>
                    <a:pt x="616" y="50"/>
                  </a:lnTo>
                  <a:lnTo>
                    <a:pt x="606" y="53"/>
                  </a:lnTo>
                  <a:lnTo>
                    <a:pt x="600" y="53"/>
                  </a:lnTo>
                  <a:lnTo>
                    <a:pt x="595" y="50"/>
                  </a:lnTo>
                  <a:lnTo>
                    <a:pt x="584" y="32"/>
                  </a:lnTo>
                  <a:lnTo>
                    <a:pt x="579" y="24"/>
                  </a:lnTo>
                  <a:lnTo>
                    <a:pt x="568" y="18"/>
                  </a:lnTo>
                  <a:lnTo>
                    <a:pt x="571" y="13"/>
                  </a:lnTo>
                  <a:lnTo>
                    <a:pt x="507" y="16"/>
                  </a:lnTo>
                  <a:lnTo>
                    <a:pt x="482" y="18"/>
                  </a:lnTo>
                  <a:lnTo>
                    <a:pt x="464" y="16"/>
                  </a:lnTo>
                  <a:lnTo>
                    <a:pt x="464" y="21"/>
                  </a:lnTo>
                  <a:lnTo>
                    <a:pt x="415" y="21"/>
                  </a:lnTo>
                  <a:lnTo>
                    <a:pt x="410" y="32"/>
                  </a:lnTo>
                  <a:lnTo>
                    <a:pt x="383" y="24"/>
                  </a:lnTo>
                  <a:lnTo>
                    <a:pt x="375" y="26"/>
                  </a:lnTo>
                  <a:lnTo>
                    <a:pt x="370" y="42"/>
                  </a:lnTo>
                  <a:lnTo>
                    <a:pt x="365" y="42"/>
                  </a:lnTo>
                  <a:lnTo>
                    <a:pt x="357" y="42"/>
                  </a:lnTo>
                  <a:lnTo>
                    <a:pt x="349" y="42"/>
                  </a:lnTo>
                  <a:lnTo>
                    <a:pt x="346" y="50"/>
                  </a:lnTo>
                  <a:lnTo>
                    <a:pt x="346" y="66"/>
                  </a:lnTo>
                  <a:lnTo>
                    <a:pt x="341" y="66"/>
                  </a:lnTo>
                  <a:lnTo>
                    <a:pt x="341" y="68"/>
                  </a:lnTo>
                  <a:lnTo>
                    <a:pt x="346" y="71"/>
                  </a:lnTo>
                  <a:lnTo>
                    <a:pt x="346" y="76"/>
                  </a:lnTo>
                  <a:lnTo>
                    <a:pt x="341" y="82"/>
                  </a:lnTo>
                  <a:lnTo>
                    <a:pt x="343" y="84"/>
                  </a:lnTo>
                  <a:lnTo>
                    <a:pt x="343" y="90"/>
                  </a:lnTo>
                  <a:lnTo>
                    <a:pt x="341" y="95"/>
                  </a:lnTo>
                  <a:lnTo>
                    <a:pt x="338" y="97"/>
                  </a:lnTo>
                  <a:lnTo>
                    <a:pt x="335" y="103"/>
                  </a:lnTo>
                  <a:lnTo>
                    <a:pt x="330" y="105"/>
                  </a:lnTo>
                  <a:lnTo>
                    <a:pt x="327" y="108"/>
                  </a:lnTo>
                  <a:lnTo>
                    <a:pt x="324" y="113"/>
                  </a:lnTo>
                  <a:lnTo>
                    <a:pt x="319" y="116"/>
                  </a:lnTo>
                  <a:lnTo>
                    <a:pt x="308" y="116"/>
                  </a:lnTo>
                  <a:lnTo>
                    <a:pt x="306" y="113"/>
                  </a:lnTo>
                  <a:lnTo>
                    <a:pt x="298" y="113"/>
                  </a:lnTo>
                  <a:lnTo>
                    <a:pt x="303" y="108"/>
                  </a:lnTo>
                  <a:lnTo>
                    <a:pt x="292" y="103"/>
                  </a:lnTo>
                  <a:lnTo>
                    <a:pt x="290" y="100"/>
                  </a:lnTo>
                  <a:lnTo>
                    <a:pt x="279" y="92"/>
                  </a:lnTo>
                  <a:lnTo>
                    <a:pt x="276" y="97"/>
                  </a:lnTo>
                  <a:lnTo>
                    <a:pt x="274" y="95"/>
                  </a:lnTo>
                  <a:lnTo>
                    <a:pt x="274" y="90"/>
                  </a:lnTo>
                  <a:lnTo>
                    <a:pt x="268" y="87"/>
                  </a:lnTo>
                  <a:lnTo>
                    <a:pt x="268" y="84"/>
                  </a:lnTo>
                  <a:lnTo>
                    <a:pt x="266" y="76"/>
                  </a:lnTo>
                  <a:lnTo>
                    <a:pt x="260" y="74"/>
                  </a:lnTo>
                  <a:lnTo>
                    <a:pt x="263" y="39"/>
                  </a:lnTo>
                  <a:lnTo>
                    <a:pt x="249" y="39"/>
                  </a:lnTo>
                  <a:lnTo>
                    <a:pt x="183" y="39"/>
                  </a:lnTo>
                  <a:lnTo>
                    <a:pt x="183" y="24"/>
                  </a:lnTo>
                  <a:lnTo>
                    <a:pt x="156" y="24"/>
                  </a:lnTo>
                  <a:lnTo>
                    <a:pt x="156" y="3"/>
                  </a:lnTo>
                  <a:lnTo>
                    <a:pt x="102" y="0"/>
                  </a:lnTo>
                  <a:lnTo>
                    <a:pt x="73" y="0"/>
                  </a:lnTo>
                  <a:lnTo>
                    <a:pt x="73" y="10"/>
                  </a:lnTo>
                  <a:lnTo>
                    <a:pt x="67" y="8"/>
                  </a:lnTo>
                  <a:lnTo>
                    <a:pt x="57" y="5"/>
                  </a:lnTo>
                  <a:lnTo>
                    <a:pt x="46" y="8"/>
                  </a:lnTo>
                  <a:lnTo>
                    <a:pt x="46" y="3"/>
                  </a:lnTo>
                  <a:lnTo>
                    <a:pt x="30" y="5"/>
                  </a:lnTo>
                  <a:lnTo>
                    <a:pt x="22" y="13"/>
                  </a:lnTo>
                  <a:lnTo>
                    <a:pt x="19" y="16"/>
                  </a:lnTo>
                  <a:lnTo>
                    <a:pt x="22" y="32"/>
                  </a:lnTo>
                  <a:lnTo>
                    <a:pt x="16" y="42"/>
                  </a:lnTo>
                  <a:lnTo>
                    <a:pt x="11" y="50"/>
                  </a:lnTo>
                  <a:lnTo>
                    <a:pt x="6" y="58"/>
                  </a:lnTo>
                  <a:lnTo>
                    <a:pt x="6" y="63"/>
                  </a:lnTo>
                  <a:lnTo>
                    <a:pt x="6" y="71"/>
                  </a:lnTo>
                  <a:lnTo>
                    <a:pt x="8" y="79"/>
                  </a:lnTo>
                  <a:lnTo>
                    <a:pt x="6" y="82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3" y="100"/>
                  </a:lnTo>
                  <a:lnTo>
                    <a:pt x="8" y="113"/>
                  </a:lnTo>
                  <a:lnTo>
                    <a:pt x="14" y="124"/>
                  </a:lnTo>
                  <a:lnTo>
                    <a:pt x="22" y="129"/>
                  </a:lnTo>
                  <a:lnTo>
                    <a:pt x="27" y="134"/>
                  </a:lnTo>
                  <a:lnTo>
                    <a:pt x="25" y="148"/>
                  </a:lnTo>
                  <a:lnTo>
                    <a:pt x="22" y="155"/>
                  </a:lnTo>
                  <a:lnTo>
                    <a:pt x="22" y="166"/>
                  </a:lnTo>
                  <a:lnTo>
                    <a:pt x="22" y="171"/>
                  </a:lnTo>
                  <a:lnTo>
                    <a:pt x="16" y="177"/>
                  </a:lnTo>
                  <a:lnTo>
                    <a:pt x="11" y="184"/>
                  </a:lnTo>
                  <a:lnTo>
                    <a:pt x="11" y="198"/>
                  </a:lnTo>
                  <a:lnTo>
                    <a:pt x="6" y="206"/>
                  </a:lnTo>
                  <a:lnTo>
                    <a:pt x="0" y="211"/>
                  </a:lnTo>
                </a:path>
              </a:pathLst>
            </a:custGeom>
            <a:noFill/>
            <a:ln w="635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sz="2400"/>
            </a:p>
          </p:txBody>
        </p:sp>
        <p:sp>
          <p:nvSpPr>
            <p:cNvPr id="578" name="Freeform 68"/>
            <p:cNvSpPr>
              <a:spLocks/>
            </p:cNvSpPr>
            <p:nvPr/>
          </p:nvSpPr>
          <p:spPr bwMode="auto">
            <a:xfrm>
              <a:off x="-3405157" y="5039866"/>
              <a:ext cx="3213502" cy="1787092"/>
            </a:xfrm>
            <a:custGeom>
              <a:avLst/>
              <a:gdLst>
                <a:gd name="T0" fmla="*/ 14 w 1248"/>
                <a:gd name="T1" fmla="*/ 385 h 712"/>
                <a:gd name="T2" fmla="*/ 56 w 1248"/>
                <a:gd name="T3" fmla="*/ 374 h 712"/>
                <a:gd name="T4" fmla="*/ 102 w 1248"/>
                <a:gd name="T5" fmla="*/ 406 h 712"/>
                <a:gd name="T6" fmla="*/ 145 w 1248"/>
                <a:gd name="T7" fmla="*/ 430 h 712"/>
                <a:gd name="T8" fmla="*/ 172 w 1248"/>
                <a:gd name="T9" fmla="*/ 456 h 712"/>
                <a:gd name="T10" fmla="*/ 233 w 1248"/>
                <a:gd name="T11" fmla="*/ 477 h 712"/>
                <a:gd name="T12" fmla="*/ 276 w 1248"/>
                <a:gd name="T13" fmla="*/ 488 h 712"/>
                <a:gd name="T14" fmla="*/ 276 w 1248"/>
                <a:gd name="T15" fmla="*/ 527 h 712"/>
                <a:gd name="T16" fmla="*/ 332 w 1248"/>
                <a:gd name="T17" fmla="*/ 522 h 712"/>
                <a:gd name="T18" fmla="*/ 330 w 1248"/>
                <a:gd name="T19" fmla="*/ 554 h 712"/>
                <a:gd name="T20" fmla="*/ 330 w 1248"/>
                <a:gd name="T21" fmla="*/ 585 h 712"/>
                <a:gd name="T22" fmla="*/ 362 w 1248"/>
                <a:gd name="T23" fmla="*/ 593 h 712"/>
                <a:gd name="T24" fmla="*/ 378 w 1248"/>
                <a:gd name="T25" fmla="*/ 619 h 712"/>
                <a:gd name="T26" fmla="*/ 407 w 1248"/>
                <a:gd name="T27" fmla="*/ 617 h 712"/>
                <a:gd name="T28" fmla="*/ 447 w 1248"/>
                <a:gd name="T29" fmla="*/ 627 h 712"/>
                <a:gd name="T30" fmla="*/ 461 w 1248"/>
                <a:gd name="T31" fmla="*/ 654 h 712"/>
                <a:gd name="T32" fmla="*/ 485 w 1248"/>
                <a:gd name="T33" fmla="*/ 670 h 712"/>
                <a:gd name="T34" fmla="*/ 520 w 1248"/>
                <a:gd name="T35" fmla="*/ 667 h 712"/>
                <a:gd name="T36" fmla="*/ 544 w 1248"/>
                <a:gd name="T37" fmla="*/ 643 h 712"/>
                <a:gd name="T38" fmla="*/ 552 w 1248"/>
                <a:gd name="T39" fmla="*/ 685 h 712"/>
                <a:gd name="T40" fmla="*/ 538 w 1248"/>
                <a:gd name="T41" fmla="*/ 688 h 712"/>
                <a:gd name="T42" fmla="*/ 552 w 1248"/>
                <a:gd name="T43" fmla="*/ 696 h 712"/>
                <a:gd name="T44" fmla="*/ 584 w 1248"/>
                <a:gd name="T45" fmla="*/ 685 h 712"/>
                <a:gd name="T46" fmla="*/ 616 w 1248"/>
                <a:gd name="T47" fmla="*/ 683 h 712"/>
                <a:gd name="T48" fmla="*/ 656 w 1248"/>
                <a:gd name="T49" fmla="*/ 709 h 712"/>
                <a:gd name="T50" fmla="*/ 694 w 1248"/>
                <a:gd name="T51" fmla="*/ 696 h 712"/>
                <a:gd name="T52" fmla="*/ 750 w 1248"/>
                <a:gd name="T53" fmla="*/ 699 h 712"/>
                <a:gd name="T54" fmla="*/ 734 w 1248"/>
                <a:gd name="T55" fmla="*/ 667 h 712"/>
                <a:gd name="T56" fmla="*/ 702 w 1248"/>
                <a:gd name="T57" fmla="*/ 651 h 712"/>
                <a:gd name="T58" fmla="*/ 715 w 1248"/>
                <a:gd name="T59" fmla="*/ 606 h 712"/>
                <a:gd name="T60" fmla="*/ 720 w 1248"/>
                <a:gd name="T61" fmla="*/ 569 h 712"/>
                <a:gd name="T62" fmla="*/ 712 w 1248"/>
                <a:gd name="T63" fmla="*/ 525 h 712"/>
                <a:gd name="T64" fmla="*/ 739 w 1248"/>
                <a:gd name="T65" fmla="*/ 488 h 712"/>
                <a:gd name="T66" fmla="*/ 766 w 1248"/>
                <a:gd name="T67" fmla="*/ 509 h 712"/>
                <a:gd name="T68" fmla="*/ 787 w 1248"/>
                <a:gd name="T69" fmla="*/ 493 h 712"/>
                <a:gd name="T70" fmla="*/ 795 w 1248"/>
                <a:gd name="T71" fmla="*/ 427 h 712"/>
                <a:gd name="T72" fmla="*/ 852 w 1248"/>
                <a:gd name="T73" fmla="*/ 435 h 712"/>
                <a:gd name="T74" fmla="*/ 865 w 1248"/>
                <a:gd name="T75" fmla="*/ 387 h 712"/>
                <a:gd name="T76" fmla="*/ 865 w 1248"/>
                <a:gd name="T77" fmla="*/ 340 h 712"/>
                <a:gd name="T78" fmla="*/ 884 w 1248"/>
                <a:gd name="T79" fmla="*/ 282 h 712"/>
                <a:gd name="T80" fmla="*/ 924 w 1248"/>
                <a:gd name="T81" fmla="*/ 282 h 712"/>
                <a:gd name="T82" fmla="*/ 929 w 1248"/>
                <a:gd name="T83" fmla="*/ 258 h 712"/>
                <a:gd name="T84" fmla="*/ 943 w 1248"/>
                <a:gd name="T85" fmla="*/ 224 h 712"/>
                <a:gd name="T86" fmla="*/ 988 w 1248"/>
                <a:gd name="T87" fmla="*/ 227 h 712"/>
                <a:gd name="T88" fmla="*/ 1007 w 1248"/>
                <a:gd name="T89" fmla="*/ 266 h 712"/>
                <a:gd name="T90" fmla="*/ 983 w 1248"/>
                <a:gd name="T91" fmla="*/ 290 h 712"/>
                <a:gd name="T92" fmla="*/ 986 w 1248"/>
                <a:gd name="T93" fmla="*/ 348 h 712"/>
                <a:gd name="T94" fmla="*/ 1034 w 1248"/>
                <a:gd name="T95" fmla="*/ 343 h 712"/>
                <a:gd name="T96" fmla="*/ 1079 w 1248"/>
                <a:gd name="T97" fmla="*/ 345 h 712"/>
                <a:gd name="T98" fmla="*/ 1117 w 1248"/>
                <a:gd name="T99" fmla="*/ 319 h 712"/>
                <a:gd name="T100" fmla="*/ 1114 w 1248"/>
                <a:gd name="T101" fmla="*/ 269 h 712"/>
                <a:gd name="T102" fmla="*/ 1103 w 1248"/>
                <a:gd name="T103" fmla="*/ 232 h 712"/>
                <a:gd name="T104" fmla="*/ 1128 w 1248"/>
                <a:gd name="T105" fmla="*/ 203 h 712"/>
                <a:gd name="T106" fmla="*/ 1168 w 1248"/>
                <a:gd name="T107" fmla="*/ 169 h 712"/>
                <a:gd name="T108" fmla="*/ 1184 w 1248"/>
                <a:gd name="T109" fmla="*/ 142 h 712"/>
                <a:gd name="T110" fmla="*/ 1181 w 1248"/>
                <a:gd name="T111" fmla="*/ 105 h 712"/>
                <a:gd name="T112" fmla="*/ 1197 w 1248"/>
                <a:gd name="T113" fmla="*/ 71 h 712"/>
                <a:gd name="T114" fmla="*/ 1245 w 1248"/>
                <a:gd name="T115" fmla="*/ 47 h 712"/>
                <a:gd name="T116" fmla="*/ 1221 w 1248"/>
                <a:gd name="T117" fmla="*/ 13 h 7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48"/>
                <a:gd name="T178" fmla="*/ 0 h 712"/>
                <a:gd name="T179" fmla="*/ 1248 w 1248"/>
                <a:gd name="T180" fmla="*/ 712 h 71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48" h="712">
                  <a:moveTo>
                    <a:pt x="0" y="393"/>
                  </a:moveTo>
                  <a:lnTo>
                    <a:pt x="0" y="395"/>
                  </a:lnTo>
                  <a:lnTo>
                    <a:pt x="3" y="398"/>
                  </a:lnTo>
                  <a:lnTo>
                    <a:pt x="5" y="398"/>
                  </a:lnTo>
                  <a:lnTo>
                    <a:pt x="8" y="398"/>
                  </a:lnTo>
                  <a:lnTo>
                    <a:pt x="11" y="395"/>
                  </a:lnTo>
                  <a:lnTo>
                    <a:pt x="14" y="393"/>
                  </a:lnTo>
                  <a:lnTo>
                    <a:pt x="14" y="390"/>
                  </a:lnTo>
                  <a:lnTo>
                    <a:pt x="14" y="387"/>
                  </a:lnTo>
                  <a:lnTo>
                    <a:pt x="14" y="385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14" y="377"/>
                  </a:lnTo>
                  <a:lnTo>
                    <a:pt x="22" y="374"/>
                  </a:lnTo>
                  <a:lnTo>
                    <a:pt x="38" y="374"/>
                  </a:lnTo>
                  <a:lnTo>
                    <a:pt x="43" y="374"/>
                  </a:lnTo>
                  <a:lnTo>
                    <a:pt x="46" y="374"/>
                  </a:lnTo>
                  <a:lnTo>
                    <a:pt x="51" y="372"/>
                  </a:lnTo>
                  <a:lnTo>
                    <a:pt x="54" y="372"/>
                  </a:lnTo>
                  <a:lnTo>
                    <a:pt x="56" y="374"/>
                  </a:lnTo>
                  <a:lnTo>
                    <a:pt x="59" y="377"/>
                  </a:lnTo>
                  <a:lnTo>
                    <a:pt x="62" y="382"/>
                  </a:lnTo>
                  <a:lnTo>
                    <a:pt x="62" y="387"/>
                  </a:lnTo>
                  <a:lnTo>
                    <a:pt x="67" y="387"/>
                  </a:lnTo>
                  <a:lnTo>
                    <a:pt x="70" y="385"/>
                  </a:lnTo>
                  <a:lnTo>
                    <a:pt x="78" y="385"/>
                  </a:lnTo>
                  <a:lnTo>
                    <a:pt x="80" y="387"/>
                  </a:lnTo>
                  <a:lnTo>
                    <a:pt x="86" y="390"/>
                  </a:lnTo>
                  <a:lnTo>
                    <a:pt x="89" y="401"/>
                  </a:lnTo>
                  <a:lnTo>
                    <a:pt x="102" y="406"/>
                  </a:lnTo>
                  <a:lnTo>
                    <a:pt x="113" y="409"/>
                  </a:lnTo>
                  <a:lnTo>
                    <a:pt x="118" y="406"/>
                  </a:lnTo>
                  <a:lnTo>
                    <a:pt x="123" y="406"/>
                  </a:lnTo>
                  <a:lnTo>
                    <a:pt x="129" y="406"/>
                  </a:lnTo>
                  <a:lnTo>
                    <a:pt x="131" y="406"/>
                  </a:lnTo>
                  <a:lnTo>
                    <a:pt x="137" y="411"/>
                  </a:lnTo>
                  <a:lnTo>
                    <a:pt x="145" y="419"/>
                  </a:lnTo>
                  <a:lnTo>
                    <a:pt x="145" y="422"/>
                  </a:lnTo>
                  <a:lnTo>
                    <a:pt x="145" y="424"/>
                  </a:lnTo>
                  <a:lnTo>
                    <a:pt x="145" y="430"/>
                  </a:lnTo>
                  <a:lnTo>
                    <a:pt x="147" y="430"/>
                  </a:lnTo>
                  <a:lnTo>
                    <a:pt x="147" y="432"/>
                  </a:lnTo>
                  <a:lnTo>
                    <a:pt x="150" y="435"/>
                  </a:lnTo>
                  <a:lnTo>
                    <a:pt x="147" y="438"/>
                  </a:lnTo>
                  <a:lnTo>
                    <a:pt x="147" y="443"/>
                  </a:lnTo>
                  <a:lnTo>
                    <a:pt x="150" y="443"/>
                  </a:lnTo>
                  <a:lnTo>
                    <a:pt x="155" y="445"/>
                  </a:lnTo>
                  <a:lnTo>
                    <a:pt x="161" y="448"/>
                  </a:lnTo>
                  <a:lnTo>
                    <a:pt x="166" y="451"/>
                  </a:lnTo>
                  <a:lnTo>
                    <a:pt x="172" y="456"/>
                  </a:lnTo>
                  <a:lnTo>
                    <a:pt x="182" y="459"/>
                  </a:lnTo>
                  <a:lnTo>
                    <a:pt x="188" y="461"/>
                  </a:lnTo>
                  <a:lnTo>
                    <a:pt x="196" y="464"/>
                  </a:lnTo>
                  <a:lnTo>
                    <a:pt x="198" y="467"/>
                  </a:lnTo>
                  <a:lnTo>
                    <a:pt x="206" y="467"/>
                  </a:lnTo>
                  <a:lnTo>
                    <a:pt x="212" y="467"/>
                  </a:lnTo>
                  <a:lnTo>
                    <a:pt x="217" y="469"/>
                  </a:lnTo>
                  <a:lnTo>
                    <a:pt x="225" y="472"/>
                  </a:lnTo>
                  <a:lnTo>
                    <a:pt x="230" y="474"/>
                  </a:lnTo>
                  <a:lnTo>
                    <a:pt x="233" y="477"/>
                  </a:lnTo>
                  <a:lnTo>
                    <a:pt x="238" y="477"/>
                  </a:lnTo>
                  <a:lnTo>
                    <a:pt x="244" y="477"/>
                  </a:lnTo>
                  <a:lnTo>
                    <a:pt x="252" y="477"/>
                  </a:lnTo>
                  <a:lnTo>
                    <a:pt x="257" y="477"/>
                  </a:lnTo>
                  <a:lnTo>
                    <a:pt x="263" y="477"/>
                  </a:lnTo>
                  <a:lnTo>
                    <a:pt x="271" y="477"/>
                  </a:lnTo>
                  <a:lnTo>
                    <a:pt x="276" y="477"/>
                  </a:lnTo>
                  <a:lnTo>
                    <a:pt x="281" y="477"/>
                  </a:lnTo>
                  <a:lnTo>
                    <a:pt x="279" y="482"/>
                  </a:lnTo>
                  <a:lnTo>
                    <a:pt x="276" y="488"/>
                  </a:lnTo>
                  <a:lnTo>
                    <a:pt x="273" y="493"/>
                  </a:lnTo>
                  <a:lnTo>
                    <a:pt x="271" y="498"/>
                  </a:lnTo>
                  <a:lnTo>
                    <a:pt x="268" y="503"/>
                  </a:lnTo>
                  <a:lnTo>
                    <a:pt x="265" y="509"/>
                  </a:lnTo>
                  <a:lnTo>
                    <a:pt x="265" y="514"/>
                  </a:lnTo>
                  <a:lnTo>
                    <a:pt x="263" y="519"/>
                  </a:lnTo>
                  <a:lnTo>
                    <a:pt x="263" y="522"/>
                  </a:lnTo>
                  <a:lnTo>
                    <a:pt x="263" y="525"/>
                  </a:lnTo>
                  <a:lnTo>
                    <a:pt x="271" y="525"/>
                  </a:lnTo>
                  <a:lnTo>
                    <a:pt x="276" y="527"/>
                  </a:lnTo>
                  <a:lnTo>
                    <a:pt x="284" y="527"/>
                  </a:lnTo>
                  <a:lnTo>
                    <a:pt x="289" y="530"/>
                  </a:lnTo>
                  <a:lnTo>
                    <a:pt x="297" y="530"/>
                  </a:lnTo>
                  <a:lnTo>
                    <a:pt x="300" y="525"/>
                  </a:lnTo>
                  <a:lnTo>
                    <a:pt x="303" y="525"/>
                  </a:lnTo>
                  <a:lnTo>
                    <a:pt x="311" y="525"/>
                  </a:lnTo>
                  <a:lnTo>
                    <a:pt x="319" y="525"/>
                  </a:lnTo>
                  <a:lnTo>
                    <a:pt x="321" y="522"/>
                  </a:lnTo>
                  <a:lnTo>
                    <a:pt x="327" y="522"/>
                  </a:lnTo>
                  <a:lnTo>
                    <a:pt x="332" y="522"/>
                  </a:lnTo>
                  <a:lnTo>
                    <a:pt x="335" y="525"/>
                  </a:lnTo>
                  <a:lnTo>
                    <a:pt x="338" y="525"/>
                  </a:lnTo>
                  <a:lnTo>
                    <a:pt x="338" y="530"/>
                  </a:lnTo>
                  <a:lnTo>
                    <a:pt x="338" y="532"/>
                  </a:lnTo>
                  <a:lnTo>
                    <a:pt x="335" y="538"/>
                  </a:lnTo>
                  <a:lnTo>
                    <a:pt x="332" y="543"/>
                  </a:lnTo>
                  <a:lnTo>
                    <a:pt x="330" y="546"/>
                  </a:lnTo>
                  <a:lnTo>
                    <a:pt x="330" y="548"/>
                  </a:lnTo>
                  <a:lnTo>
                    <a:pt x="330" y="551"/>
                  </a:lnTo>
                  <a:lnTo>
                    <a:pt x="330" y="554"/>
                  </a:lnTo>
                  <a:lnTo>
                    <a:pt x="330" y="559"/>
                  </a:lnTo>
                  <a:lnTo>
                    <a:pt x="332" y="564"/>
                  </a:lnTo>
                  <a:lnTo>
                    <a:pt x="327" y="569"/>
                  </a:lnTo>
                  <a:lnTo>
                    <a:pt x="327" y="572"/>
                  </a:lnTo>
                  <a:lnTo>
                    <a:pt x="324" y="575"/>
                  </a:lnTo>
                  <a:lnTo>
                    <a:pt x="321" y="577"/>
                  </a:lnTo>
                  <a:lnTo>
                    <a:pt x="324" y="580"/>
                  </a:lnTo>
                  <a:lnTo>
                    <a:pt x="324" y="583"/>
                  </a:lnTo>
                  <a:lnTo>
                    <a:pt x="327" y="585"/>
                  </a:lnTo>
                  <a:lnTo>
                    <a:pt x="330" y="585"/>
                  </a:lnTo>
                  <a:lnTo>
                    <a:pt x="335" y="585"/>
                  </a:lnTo>
                  <a:lnTo>
                    <a:pt x="338" y="588"/>
                  </a:lnTo>
                  <a:lnTo>
                    <a:pt x="340" y="590"/>
                  </a:lnTo>
                  <a:lnTo>
                    <a:pt x="343" y="593"/>
                  </a:lnTo>
                  <a:lnTo>
                    <a:pt x="346" y="596"/>
                  </a:lnTo>
                  <a:lnTo>
                    <a:pt x="348" y="596"/>
                  </a:lnTo>
                  <a:lnTo>
                    <a:pt x="351" y="596"/>
                  </a:lnTo>
                  <a:lnTo>
                    <a:pt x="356" y="596"/>
                  </a:lnTo>
                  <a:lnTo>
                    <a:pt x="359" y="593"/>
                  </a:lnTo>
                  <a:lnTo>
                    <a:pt x="362" y="593"/>
                  </a:lnTo>
                  <a:lnTo>
                    <a:pt x="364" y="596"/>
                  </a:lnTo>
                  <a:lnTo>
                    <a:pt x="367" y="596"/>
                  </a:lnTo>
                  <a:lnTo>
                    <a:pt x="370" y="598"/>
                  </a:lnTo>
                  <a:lnTo>
                    <a:pt x="372" y="601"/>
                  </a:lnTo>
                  <a:lnTo>
                    <a:pt x="372" y="604"/>
                  </a:lnTo>
                  <a:lnTo>
                    <a:pt x="372" y="606"/>
                  </a:lnTo>
                  <a:lnTo>
                    <a:pt x="375" y="612"/>
                  </a:lnTo>
                  <a:lnTo>
                    <a:pt x="372" y="614"/>
                  </a:lnTo>
                  <a:lnTo>
                    <a:pt x="375" y="617"/>
                  </a:lnTo>
                  <a:lnTo>
                    <a:pt x="378" y="619"/>
                  </a:lnTo>
                  <a:lnTo>
                    <a:pt x="380" y="622"/>
                  </a:lnTo>
                  <a:lnTo>
                    <a:pt x="383" y="619"/>
                  </a:lnTo>
                  <a:lnTo>
                    <a:pt x="388" y="617"/>
                  </a:lnTo>
                  <a:lnTo>
                    <a:pt x="391" y="617"/>
                  </a:lnTo>
                  <a:lnTo>
                    <a:pt x="394" y="619"/>
                  </a:lnTo>
                  <a:lnTo>
                    <a:pt x="396" y="617"/>
                  </a:lnTo>
                  <a:lnTo>
                    <a:pt x="402" y="617"/>
                  </a:lnTo>
                  <a:lnTo>
                    <a:pt x="405" y="619"/>
                  </a:lnTo>
                  <a:lnTo>
                    <a:pt x="405" y="617"/>
                  </a:lnTo>
                  <a:lnTo>
                    <a:pt x="407" y="617"/>
                  </a:lnTo>
                  <a:lnTo>
                    <a:pt x="407" y="614"/>
                  </a:lnTo>
                  <a:lnTo>
                    <a:pt x="410" y="617"/>
                  </a:lnTo>
                  <a:lnTo>
                    <a:pt x="413" y="617"/>
                  </a:lnTo>
                  <a:lnTo>
                    <a:pt x="418" y="619"/>
                  </a:lnTo>
                  <a:lnTo>
                    <a:pt x="423" y="622"/>
                  </a:lnTo>
                  <a:lnTo>
                    <a:pt x="429" y="625"/>
                  </a:lnTo>
                  <a:lnTo>
                    <a:pt x="434" y="625"/>
                  </a:lnTo>
                  <a:lnTo>
                    <a:pt x="437" y="625"/>
                  </a:lnTo>
                  <a:lnTo>
                    <a:pt x="442" y="625"/>
                  </a:lnTo>
                  <a:lnTo>
                    <a:pt x="447" y="627"/>
                  </a:lnTo>
                  <a:lnTo>
                    <a:pt x="447" y="630"/>
                  </a:lnTo>
                  <a:lnTo>
                    <a:pt x="447" y="635"/>
                  </a:lnTo>
                  <a:lnTo>
                    <a:pt x="447" y="638"/>
                  </a:lnTo>
                  <a:lnTo>
                    <a:pt x="447" y="641"/>
                  </a:lnTo>
                  <a:lnTo>
                    <a:pt x="447" y="643"/>
                  </a:lnTo>
                  <a:lnTo>
                    <a:pt x="450" y="648"/>
                  </a:lnTo>
                  <a:lnTo>
                    <a:pt x="453" y="651"/>
                  </a:lnTo>
                  <a:lnTo>
                    <a:pt x="455" y="651"/>
                  </a:lnTo>
                  <a:lnTo>
                    <a:pt x="458" y="654"/>
                  </a:lnTo>
                  <a:lnTo>
                    <a:pt x="461" y="654"/>
                  </a:lnTo>
                  <a:lnTo>
                    <a:pt x="463" y="656"/>
                  </a:lnTo>
                  <a:lnTo>
                    <a:pt x="463" y="659"/>
                  </a:lnTo>
                  <a:lnTo>
                    <a:pt x="461" y="662"/>
                  </a:lnTo>
                  <a:lnTo>
                    <a:pt x="463" y="664"/>
                  </a:lnTo>
                  <a:lnTo>
                    <a:pt x="466" y="664"/>
                  </a:lnTo>
                  <a:lnTo>
                    <a:pt x="469" y="664"/>
                  </a:lnTo>
                  <a:lnTo>
                    <a:pt x="474" y="664"/>
                  </a:lnTo>
                  <a:lnTo>
                    <a:pt x="479" y="667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90" y="670"/>
                  </a:lnTo>
                  <a:lnTo>
                    <a:pt x="496" y="670"/>
                  </a:lnTo>
                  <a:lnTo>
                    <a:pt x="498" y="667"/>
                  </a:lnTo>
                  <a:lnTo>
                    <a:pt x="501" y="667"/>
                  </a:lnTo>
                  <a:lnTo>
                    <a:pt x="504" y="670"/>
                  </a:lnTo>
                  <a:lnTo>
                    <a:pt x="506" y="670"/>
                  </a:lnTo>
                  <a:lnTo>
                    <a:pt x="509" y="672"/>
                  </a:lnTo>
                  <a:lnTo>
                    <a:pt x="512" y="672"/>
                  </a:lnTo>
                  <a:lnTo>
                    <a:pt x="514" y="670"/>
                  </a:lnTo>
                  <a:lnTo>
                    <a:pt x="520" y="667"/>
                  </a:lnTo>
                  <a:lnTo>
                    <a:pt x="520" y="664"/>
                  </a:lnTo>
                  <a:lnTo>
                    <a:pt x="525" y="659"/>
                  </a:lnTo>
                  <a:lnTo>
                    <a:pt x="525" y="651"/>
                  </a:lnTo>
                  <a:lnTo>
                    <a:pt x="528" y="643"/>
                  </a:lnTo>
                  <a:lnTo>
                    <a:pt x="528" y="641"/>
                  </a:lnTo>
                  <a:lnTo>
                    <a:pt x="530" y="635"/>
                  </a:lnTo>
                  <a:lnTo>
                    <a:pt x="536" y="633"/>
                  </a:lnTo>
                  <a:lnTo>
                    <a:pt x="538" y="635"/>
                  </a:lnTo>
                  <a:lnTo>
                    <a:pt x="536" y="638"/>
                  </a:lnTo>
                  <a:lnTo>
                    <a:pt x="544" y="643"/>
                  </a:lnTo>
                  <a:lnTo>
                    <a:pt x="549" y="646"/>
                  </a:lnTo>
                  <a:lnTo>
                    <a:pt x="552" y="651"/>
                  </a:lnTo>
                  <a:lnTo>
                    <a:pt x="552" y="656"/>
                  </a:lnTo>
                  <a:lnTo>
                    <a:pt x="552" y="664"/>
                  </a:lnTo>
                  <a:lnTo>
                    <a:pt x="554" y="670"/>
                  </a:lnTo>
                  <a:lnTo>
                    <a:pt x="557" y="670"/>
                  </a:lnTo>
                  <a:lnTo>
                    <a:pt x="560" y="675"/>
                  </a:lnTo>
                  <a:lnTo>
                    <a:pt x="560" y="677"/>
                  </a:lnTo>
                  <a:lnTo>
                    <a:pt x="557" y="680"/>
                  </a:lnTo>
                  <a:lnTo>
                    <a:pt x="552" y="685"/>
                  </a:lnTo>
                  <a:lnTo>
                    <a:pt x="549" y="685"/>
                  </a:lnTo>
                  <a:lnTo>
                    <a:pt x="544" y="688"/>
                  </a:lnTo>
                  <a:lnTo>
                    <a:pt x="541" y="688"/>
                  </a:lnTo>
                  <a:lnTo>
                    <a:pt x="541" y="685"/>
                  </a:lnTo>
                  <a:lnTo>
                    <a:pt x="544" y="680"/>
                  </a:lnTo>
                  <a:lnTo>
                    <a:pt x="546" y="677"/>
                  </a:lnTo>
                  <a:lnTo>
                    <a:pt x="544" y="677"/>
                  </a:lnTo>
                  <a:lnTo>
                    <a:pt x="538" y="677"/>
                  </a:lnTo>
                  <a:lnTo>
                    <a:pt x="538" y="680"/>
                  </a:lnTo>
                  <a:lnTo>
                    <a:pt x="538" y="688"/>
                  </a:lnTo>
                  <a:lnTo>
                    <a:pt x="538" y="693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8" y="696"/>
                  </a:lnTo>
                  <a:lnTo>
                    <a:pt x="525" y="696"/>
                  </a:lnTo>
                  <a:lnTo>
                    <a:pt x="533" y="709"/>
                  </a:lnTo>
                  <a:lnTo>
                    <a:pt x="533" y="706"/>
                  </a:lnTo>
                  <a:lnTo>
                    <a:pt x="538" y="701"/>
                  </a:lnTo>
                  <a:lnTo>
                    <a:pt x="549" y="693"/>
                  </a:lnTo>
                  <a:lnTo>
                    <a:pt x="552" y="696"/>
                  </a:lnTo>
                  <a:lnTo>
                    <a:pt x="554" y="696"/>
                  </a:lnTo>
                  <a:lnTo>
                    <a:pt x="557" y="693"/>
                  </a:lnTo>
                  <a:lnTo>
                    <a:pt x="560" y="693"/>
                  </a:lnTo>
                  <a:lnTo>
                    <a:pt x="565" y="693"/>
                  </a:lnTo>
                  <a:lnTo>
                    <a:pt x="568" y="693"/>
                  </a:lnTo>
                  <a:lnTo>
                    <a:pt x="571" y="693"/>
                  </a:lnTo>
                  <a:lnTo>
                    <a:pt x="573" y="691"/>
                  </a:lnTo>
                  <a:lnTo>
                    <a:pt x="576" y="688"/>
                  </a:lnTo>
                  <a:lnTo>
                    <a:pt x="581" y="685"/>
                  </a:lnTo>
                  <a:lnTo>
                    <a:pt x="584" y="685"/>
                  </a:lnTo>
                  <a:lnTo>
                    <a:pt x="592" y="685"/>
                  </a:lnTo>
                  <a:lnTo>
                    <a:pt x="592" y="683"/>
                  </a:lnTo>
                  <a:lnTo>
                    <a:pt x="597" y="680"/>
                  </a:lnTo>
                  <a:lnTo>
                    <a:pt x="600" y="677"/>
                  </a:lnTo>
                  <a:lnTo>
                    <a:pt x="603" y="675"/>
                  </a:lnTo>
                  <a:lnTo>
                    <a:pt x="603" y="672"/>
                  </a:lnTo>
                  <a:lnTo>
                    <a:pt x="605" y="675"/>
                  </a:lnTo>
                  <a:lnTo>
                    <a:pt x="611" y="677"/>
                  </a:lnTo>
                  <a:lnTo>
                    <a:pt x="613" y="680"/>
                  </a:lnTo>
                  <a:lnTo>
                    <a:pt x="616" y="683"/>
                  </a:lnTo>
                  <a:lnTo>
                    <a:pt x="619" y="685"/>
                  </a:lnTo>
                  <a:lnTo>
                    <a:pt x="621" y="688"/>
                  </a:lnTo>
                  <a:lnTo>
                    <a:pt x="624" y="691"/>
                  </a:lnTo>
                  <a:lnTo>
                    <a:pt x="629" y="693"/>
                  </a:lnTo>
                  <a:lnTo>
                    <a:pt x="635" y="693"/>
                  </a:lnTo>
                  <a:lnTo>
                    <a:pt x="640" y="699"/>
                  </a:lnTo>
                  <a:lnTo>
                    <a:pt x="643" y="701"/>
                  </a:lnTo>
                  <a:lnTo>
                    <a:pt x="648" y="704"/>
                  </a:lnTo>
                  <a:lnTo>
                    <a:pt x="648" y="706"/>
                  </a:lnTo>
                  <a:lnTo>
                    <a:pt x="656" y="709"/>
                  </a:lnTo>
                  <a:lnTo>
                    <a:pt x="662" y="712"/>
                  </a:lnTo>
                  <a:lnTo>
                    <a:pt x="667" y="709"/>
                  </a:lnTo>
                  <a:lnTo>
                    <a:pt x="672" y="701"/>
                  </a:lnTo>
                  <a:lnTo>
                    <a:pt x="675" y="701"/>
                  </a:lnTo>
                  <a:lnTo>
                    <a:pt x="678" y="699"/>
                  </a:lnTo>
                  <a:lnTo>
                    <a:pt x="680" y="699"/>
                  </a:lnTo>
                  <a:lnTo>
                    <a:pt x="683" y="693"/>
                  </a:lnTo>
                  <a:lnTo>
                    <a:pt x="686" y="693"/>
                  </a:lnTo>
                  <a:lnTo>
                    <a:pt x="691" y="696"/>
                  </a:lnTo>
                  <a:lnTo>
                    <a:pt x="694" y="696"/>
                  </a:lnTo>
                  <a:lnTo>
                    <a:pt x="702" y="699"/>
                  </a:lnTo>
                  <a:lnTo>
                    <a:pt x="704" y="696"/>
                  </a:lnTo>
                  <a:lnTo>
                    <a:pt x="707" y="696"/>
                  </a:lnTo>
                  <a:lnTo>
                    <a:pt x="707" y="693"/>
                  </a:lnTo>
                  <a:lnTo>
                    <a:pt x="712" y="693"/>
                  </a:lnTo>
                  <a:lnTo>
                    <a:pt x="715" y="701"/>
                  </a:lnTo>
                  <a:lnTo>
                    <a:pt x="729" y="701"/>
                  </a:lnTo>
                  <a:lnTo>
                    <a:pt x="737" y="706"/>
                  </a:lnTo>
                  <a:lnTo>
                    <a:pt x="747" y="701"/>
                  </a:lnTo>
                  <a:lnTo>
                    <a:pt x="750" y="699"/>
                  </a:lnTo>
                  <a:lnTo>
                    <a:pt x="750" y="693"/>
                  </a:lnTo>
                  <a:lnTo>
                    <a:pt x="750" y="683"/>
                  </a:lnTo>
                  <a:lnTo>
                    <a:pt x="747" y="677"/>
                  </a:lnTo>
                  <a:lnTo>
                    <a:pt x="747" y="675"/>
                  </a:lnTo>
                  <a:lnTo>
                    <a:pt x="747" y="672"/>
                  </a:lnTo>
                  <a:lnTo>
                    <a:pt x="747" y="667"/>
                  </a:lnTo>
                  <a:lnTo>
                    <a:pt x="742" y="667"/>
                  </a:lnTo>
                  <a:lnTo>
                    <a:pt x="739" y="670"/>
                  </a:lnTo>
                  <a:lnTo>
                    <a:pt x="734" y="670"/>
                  </a:lnTo>
                  <a:lnTo>
                    <a:pt x="734" y="667"/>
                  </a:lnTo>
                  <a:lnTo>
                    <a:pt x="734" y="664"/>
                  </a:lnTo>
                  <a:lnTo>
                    <a:pt x="734" y="659"/>
                  </a:lnTo>
                  <a:lnTo>
                    <a:pt x="729" y="656"/>
                  </a:lnTo>
                  <a:lnTo>
                    <a:pt x="723" y="651"/>
                  </a:lnTo>
                  <a:lnTo>
                    <a:pt x="718" y="651"/>
                  </a:lnTo>
                  <a:lnTo>
                    <a:pt x="712" y="651"/>
                  </a:lnTo>
                  <a:lnTo>
                    <a:pt x="707" y="656"/>
                  </a:lnTo>
                  <a:lnTo>
                    <a:pt x="702" y="656"/>
                  </a:lnTo>
                  <a:lnTo>
                    <a:pt x="702" y="654"/>
                  </a:lnTo>
                  <a:lnTo>
                    <a:pt x="702" y="651"/>
                  </a:lnTo>
                  <a:lnTo>
                    <a:pt x="702" y="646"/>
                  </a:lnTo>
                  <a:lnTo>
                    <a:pt x="702" y="641"/>
                  </a:lnTo>
                  <a:lnTo>
                    <a:pt x="707" y="635"/>
                  </a:lnTo>
                  <a:lnTo>
                    <a:pt x="710" y="633"/>
                  </a:lnTo>
                  <a:lnTo>
                    <a:pt x="712" y="627"/>
                  </a:lnTo>
                  <a:lnTo>
                    <a:pt x="715" y="619"/>
                  </a:lnTo>
                  <a:lnTo>
                    <a:pt x="712" y="617"/>
                  </a:lnTo>
                  <a:lnTo>
                    <a:pt x="710" y="614"/>
                  </a:lnTo>
                  <a:lnTo>
                    <a:pt x="710" y="609"/>
                  </a:lnTo>
                  <a:lnTo>
                    <a:pt x="715" y="606"/>
                  </a:lnTo>
                  <a:lnTo>
                    <a:pt x="715" y="604"/>
                  </a:lnTo>
                  <a:lnTo>
                    <a:pt x="712" y="598"/>
                  </a:lnTo>
                  <a:lnTo>
                    <a:pt x="710" y="596"/>
                  </a:lnTo>
                  <a:lnTo>
                    <a:pt x="712" y="593"/>
                  </a:lnTo>
                  <a:lnTo>
                    <a:pt x="715" y="590"/>
                  </a:lnTo>
                  <a:lnTo>
                    <a:pt x="723" y="588"/>
                  </a:lnTo>
                  <a:lnTo>
                    <a:pt x="726" y="585"/>
                  </a:lnTo>
                  <a:lnTo>
                    <a:pt x="729" y="580"/>
                  </a:lnTo>
                  <a:lnTo>
                    <a:pt x="726" y="569"/>
                  </a:lnTo>
                  <a:lnTo>
                    <a:pt x="720" y="569"/>
                  </a:lnTo>
                  <a:lnTo>
                    <a:pt x="718" y="569"/>
                  </a:lnTo>
                  <a:lnTo>
                    <a:pt x="718" y="559"/>
                  </a:lnTo>
                  <a:lnTo>
                    <a:pt x="720" y="556"/>
                  </a:lnTo>
                  <a:lnTo>
                    <a:pt x="720" y="554"/>
                  </a:lnTo>
                  <a:lnTo>
                    <a:pt x="718" y="551"/>
                  </a:lnTo>
                  <a:lnTo>
                    <a:pt x="715" y="551"/>
                  </a:lnTo>
                  <a:lnTo>
                    <a:pt x="707" y="548"/>
                  </a:lnTo>
                  <a:lnTo>
                    <a:pt x="707" y="543"/>
                  </a:lnTo>
                  <a:lnTo>
                    <a:pt x="710" y="532"/>
                  </a:lnTo>
                  <a:lnTo>
                    <a:pt x="712" y="525"/>
                  </a:lnTo>
                  <a:lnTo>
                    <a:pt x="715" y="522"/>
                  </a:lnTo>
                  <a:lnTo>
                    <a:pt x="720" y="519"/>
                  </a:lnTo>
                  <a:lnTo>
                    <a:pt x="723" y="514"/>
                  </a:lnTo>
                  <a:lnTo>
                    <a:pt x="726" y="511"/>
                  </a:lnTo>
                  <a:lnTo>
                    <a:pt x="729" y="511"/>
                  </a:lnTo>
                  <a:lnTo>
                    <a:pt x="729" y="506"/>
                  </a:lnTo>
                  <a:lnTo>
                    <a:pt x="731" y="501"/>
                  </a:lnTo>
                  <a:lnTo>
                    <a:pt x="737" y="498"/>
                  </a:lnTo>
                  <a:lnTo>
                    <a:pt x="737" y="490"/>
                  </a:lnTo>
                  <a:lnTo>
                    <a:pt x="739" y="488"/>
                  </a:lnTo>
                  <a:lnTo>
                    <a:pt x="739" y="485"/>
                  </a:lnTo>
                  <a:lnTo>
                    <a:pt x="745" y="485"/>
                  </a:lnTo>
                  <a:lnTo>
                    <a:pt x="747" y="488"/>
                  </a:lnTo>
                  <a:lnTo>
                    <a:pt x="750" y="490"/>
                  </a:lnTo>
                  <a:lnTo>
                    <a:pt x="755" y="493"/>
                  </a:lnTo>
                  <a:lnTo>
                    <a:pt x="761" y="493"/>
                  </a:lnTo>
                  <a:lnTo>
                    <a:pt x="763" y="493"/>
                  </a:lnTo>
                  <a:lnTo>
                    <a:pt x="763" y="498"/>
                  </a:lnTo>
                  <a:lnTo>
                    <a:pt x="763" y="506"/>
                  </a:lnTo>
                  <a:lnTo>
                    <a:pt x="766" y="509"/>
                  </a:lnTo>
                  <a:lnTo>
                    <a:pt x="769" y="509"/>
                  </a:lnTo>
                  <a:lnTo>
                    <a:pt x="766" y="514"/>
                  </a:lnTo>
                  <a:lnTo>
                    <a:pt x="774" y="517"/>
                  </a:lnTo>
                  <a:lnTo>
                    <a:pt x="777" y="514"/>
                  </a:lnTo>
                  <a:lnTo>
                    <a:pt x="779" y="509"/>
                  </a:lnTo>
                  <a:lnTo>
                    <a:pt x="779" y="506"/>
                  </a:lnTo>
                  <a:lnTo>
                    <a:pt x="782" y="503"/>
                  </a:lnTo>
                  <a:lnTo>
                    <a:pt x="785" y="498"/>
                  </a:lnTo>
                  <a:lnTo>
                    <a:pt x="790" y="498"/>
                  </a:lnTo>
                  <a:lnTo>
                    <a:pt x="787" y="493"/>
                  </a:lnTo>
                  <a:lnTo>
                    <a:pt x="785" y="490"/>
                  </a:lnTo>
                  <a:lnTo>
                    <a:pt x="785" y="485"/>
                  </a:lnTo>
                  <a:lnTo>
                    <a:pt x="787" y="480"/>
                  </a:lnTo>
                  <a:lnTo>
                    <a:pt x="790" y="474"/>
                  </a:lnTo>
                  <a:lnTo>
                    <a:pt x="790" y="461"/>
                  </a:lnTo>
                  <a:lnTo>
                    <a:pt x="790" y="453"/>
                  </a:lnTo>
                  <a:lnTo>
                    <a:pt x="790" y="435"/>
                  </a:lnTo>
                  <a:lnTo>
                    <a:pt x="790" y="430"/>
                  </a:lnTo>
                  <a:lnTo>
                    <a:pt x="793" y="427"/>
                  </a:lnTo>
                  <a:lnTo>
                    <a:pt x="795" y="427"/>
                  </a:lnTo>
                  <a:lnTo>
                    <a:pt x="801" y="427"/>
                  </a:lnTo>
                  <a:lnTo>
                    <a:pt x="804" y="430"/>
                  </a:lnTo>
                  <a:lnTo>
                    <a:pt x="809" y="432"/>
                  </a:lnTo>
                  <a:lnTo>
                    <a:pt x="812" y="432"/>
                  </a:lnTo>
                  <a:lnTo>
                    <a:pt x="817" y="432"/>
                  </a:lnTo>
                  <a:lnTo>
                    <a:pt x="825" y="430"/>
                  </a:lnTo>
                  <a:lnTo>
                    <a:pt x="833" y="430"/>
                  </a:lnTo>
                  <a:lnTo>
                    <a:pt x="844" y="430"/>
                  </a:lnTo>
                  <a:lnTo>
                    <a:pt x="849" y="430"/>
                  </a:lnTo>
                  <a:lnTo>
                    <a:pt x="852" y="435"/>
                  </a:lnTo>
                  <a:lnTo>
                    <a:pt x="857" y="432"/>
                  </a:lnTo>
                  <a:lnTo>
                    <a:pt x="860" y="430"/>
                  </a:lnTo>
                  <a:lnTo>
                    <a:pt x="868" y="424"/>
                  </a:lnTo>
                  <a:lnTo>
                    <a:pt x="868" y="422"/>
                  </a:lnTo>
                  <a:lnTo>
                    <a:pt x="868" y="414"/>
                  </a:lnTo>
                  <a:lnTo>
                    <a:pt x="870" y="409"/>
                  </a:lnTo>
                  <a:lnTo>
                    <a:pt x="873" y="406"/>
                  </a:lnTo>
                  <a:lnTo>
                    <a:pt x="873" y="403"/>
                  </a:lnTo>
                  <a:lnTo>
                    <a:pt x="870" y="398"/>
                  </a:lnTo>
                  <a:lnTo>
                    <a:pt x="865" y="387"/>
                  </a:lnTo>
                  <a:lnTo>
                    <a:pt x="868" y="385"/>
                  </a:lnTo>
                  <a:lnTo>
                    <a:pt x="873" y="377"/>
                  </a:lnTo>
                  <a:lnTo>
                    <a:pt x="876" y="369"/>
                  </a:lnTo>
                  <a:lnTo>
                    <a:pt x="876" y="366"/>
                  </a:lnTo>
                  <a:lnTo>
                    <a:pt x="876" y="361"/>
                  </a:lnTo>
                  <a:lnTo>
                    <a:pt x="873" y="356"/>
                  </a:lnTo>
                  <a:lnTo>
                    <a:pt x="868" y="351"/>
                  </a:lnTo>
                  <a:lnTo>
                    <a:pt x="868" y="348"/>
                  </a:lnTo>
                  <a:lnTo>
                    <a:pt x="865" y="345"/>
                  </a:lnTo>
                  <a:lnTo>
                    <a:pt x="865" y="340"/>
                  </a:lnTo>
                  <a:lnTo>
                    <a:pt x="870" y="332"/>
                  </a:lnTo>
                  <a:lnTo>
                    <a:pt x="870" y="329"/>
                  </a:lnTo>
                  <a:lnTo>
                    <a:pt x="870" y="324"/>
                  </a:lnTo>
                  <a:lnTo>
                    <a:pt x="870" y="319"/>
                  </a:lnTo>
                  <a:lnTo>
                    <a:pt x="870" y="311"/>
                  </a:lnTo>
                  <a:lnTo>
                    <a:pt x="870" y="306"/>
                  </a:lnTo>
                  <a:lnTo>
                    <a:pt x="878" y="300"/>
                  </a:lnTo>
                  <a:lnTo>
                    <a:pt x="884" y="295"/>
                  </a:lnTo>
                  <a:lnTo>
                    <a:pt x="884" y="290"/>
                  </a:lnTo>
                  <a:lnTo>
                    <a:pt x="884" y="282"/>
                  </a:lnTo>
                  <a:lnTo>
                    <a:pt x="887" y="279"/>
                  </a:lnTo>
                  <a:lnTo>
                    <a:pt x="892" y="274"/>
                  </a:lnTo>
                  <a:lnTo>
                    <a:pt x="895" y="277"/>
                  </a:lnTo>
                  <a:lnTo>
                    <a:pt x="897" y="277"/>
                  </a:lnTo>
                  <a:lnTo>
                    <a:pt x="900" y="277"/>
                  </a:lnTo>
                  <a:lnTo>
                    <a:pt x="903" y="279"/>
                  </a:lnTo>
                  <a:lnTo>
                    <a:pt x="905" y="282"/>
                  </a:lnTo>
                  <a:lnTo>
                    <a:pt x="913" y="282"/>
                  </a:lnTo>
                  <a:lnTo>
                    <a:pt x="919" y="285"/>
                  </a:lnTo>
                  <a:lnTo>
                    <a:pt x="924" y="282"/>
                  </a:lnTo>
                  <a:lnTo>
                    <a:pt x="927" y="282"/>
                  </a:lnTo>
                  <a:lnTo>
                    <a:pt x="927" y="279"/>
                  </a:lnTo>
                  <a:lnTo>
                    <a:pt x="924" y="274"/>
                  </a:lnTo>
                  <a:lnTo>
                    <a:pt x="919" y="269"/>
                  </a:lnTo>
                  <a:lnTo>
                    <a:pt x="916" y="264"/>
                  </a:lnTo>
                  <a:lnTo>
                    <a:pt x="916" y="256"/>
                  </a:lnTo>
                  <a:lnTo>
                    <a:pt x="919" y="256"/>
                  </a:lnTo>
                  <a:lnTo>
                    <a:pt x="921" y="256"/>
                  </a:lnTo>
                  <a:lnTo>
                    <a:pt x="927" y="258"/>
                  </a:lnTo>
                  <a:lnTo>
                    <a:pt x="929" y="258"/>
                  </a:lnTo>
                  <a:lnTo>
                    <a:pt x="929" y="256"/>
                  </a:lnTo>
                  <a:lnTo>
                    <a:pt x="929" y="253"/>
                  </a:lnTo>
                  <a:lnTo>
                    <a:pt x="929" y="250"/>
                  </a:lnTo>
                  <a:lnTo>
                    <a:pt x="929" y="245"/>
                  </a:lnTo>
                  <a:lnTo>
                    <a:pt x="929" y="240"/>
                  </a:lnTo>
                  <a:lnTo>
                    <a:pt x="932" y="237"/>
                  </a:lnTo>
                  <a:lnTo>
                    <a:pt x="935" y="235"/>
                  </a:lnTo>
                  <a:lnTo>
                    <a:pt x="940" y="232"/>
                  </a:lnTo>
                  <a:lnTo>
                    <a:pt x="943" y="229"/>
                  </a:lnTo>
                  <a:lnTo>
                    <a:pt x="943" y="224"/>
                  </a:lnTo>
                  <a:lnTo>
                    <a:pt x="943" y="221"/>
                  </a:lnTo>
                  <a:lnTo>
                    <a:pt x="945" y="221"/>
                  </a:lnTo>
                  <a:lnTo>
                    <a:pt x="951" y="224"/>
                  </a:lnTo>
                  <a:lnTo>
                    <a:pt x="959" y="224"/>
                  </a:lnTo>
                  <a:lnTo>
                    <a:pt x="962" y="221"/>
                  </a:lnTo>
                  <a:lnTo>
                    <a:pt x="967" y="224"/>
                  </a:lnTo>
                  <a:lnTo>
                    <a:pt x="972" y="221"/>
                  </a:lnTo>
                  <a:lnTo>
                    <a:pt x="975" y="221"/>
                  </a:lnTo>
                  <a:lnTo>
                    <a:pt x="986" y="224"/>
                  </a:lnTo>
                  <a:lnTo>
                    <a:pt x="988" y="227"/>
                  </a:lnTo>
                  <a:lnTo>
                    <a:pt x="991" y="229"/>
                  </a:lnTo>
                  <a:lnTo>
                    <a:pt x="988" y="235"/>
                  </a:lnTo>
                  <a:lnTo>
                    <a:pt x="988" y="237"/>
                  </a:lnTo>
                  <a:lnTo>
                    <a:pt x="991" y="240"/>
                  </a:lnTo>
                  <a:lnTo>
                    <a:pt x="999" y="237"/>
                  </a:lnTo>
                  <a:lnTo>
                    <a:pt x="1002" y="240"/>
                  </a:lnTo>
                  <a:lnTo>
                    <a:pt x="1004" y="248"/>
                  </a:lnTo>
                  <a:lnTo>
                    <a:pt x="1004" y="253"/>
                  </a:lnTo>
                  <a:lnTo>
                    <a:pt x="1007" y="256"/>
                  </a:lnTo>
                  <a:lnTo>
                    <a:pt x="1007" y="266"/>
                  </a:lnTo>
                  <a:lnTo>
                    <a:pt x="1004" y="266"/>
                  </a:lnTo>
                  <a:lnTo>
                    <a:pt x="999" y="269"/>
                  </a:lnTo>
                  <a:lnTo>
                    <a:pt x="996" y="271"/>
                  </a:lnTo>
                  <a:lnTo>
                    <a:pt x="996" y="277"/>
                  </a:lnTo>
                  <a:lnTo>
                    <a:pt x="996" y="279"/>
                  </a:lnTo>
                  <a:lnTo>
                    <a:pt x="994" y="285"/>
                  </a:lnTo>
                  <a:lnTo>
                    <a:pt x="991" y="287"/>
                  </a:lnTo>
                  <a:lnTo>
                    <a:pt x="986" y="287"/>
                  </a:lnTo>
                  <a:lnTo>
                    <a:pt x="983" y="287"/>
                  </a:lnTo>
                  <a:lnTo>
                    <a:pt x="983" y="290"/>
                  </a:lnTo>
                  <a:lnTo>
                    <a:pt x="988" y="293"/>
                  </a:lnTo>
                  <a:lnTo>
                    <a:pt x="994" y="295"/>
                  </a:lnTo>
                  <a:lnTo>
                    <a:pt x="996" y="298"/>
                  </a:lnTo>
                  <a:lnTo>
                    <a:pt x="991" y="311"/>
                  </a:lnTo>
                  <a:lnTo>
                    <a:pt x="983" y="319"/>
                  </a:lnTo>
                  <a:lnTo>
                    <a:pt x="978" y="327"/>
                  </a:lnTo>
                  <a:lnTo>
                    <a:pt x="975" y="335"/>
                  </a:lnTo>
                  <a:lnTo>
                    <a:pt x="975" y="337"/>
                  </a:lnTo>
                  <a:lnTo>
                    <a:pt x="980" y="343"/>
                  </a:lnTo>
                  <a:lnTo>
                    <a:pt x="986" y="348"/>
                  </a:lnTo>
                  <a:lnTo>
                    <a:pt x="991" y="351"/>
                  </a:lnTo>
                  <a:lnTo>
                    <a:pt x="994" y="351"/>
                  </a:lnTo>
                  <a:lnTo>
                    <a:pt x="996" y="351"/>
                  </a:lnTo>
                  <a:lnTo>
                    <a:pt x="1004" y="348"/>
                  </a:lnTo>
                  <a:lnTo>
                    <a:pt x="1010" y="345"/>
                  </a:lnTo>
                  <a:lnTo>
                    <a:pt x="1012" y="343"/>
                  </a:lnTo>
                  <a:lnTo>
                    <a:pt x="1018" y="340"/>
                  </a:lnTo>
                  <a:lnTo>
                    <a:pt x="1023" y="340"/>
                  </a:lnTo>
                  <a:lnTo>
                    <a:pt x="1028" y="340"/>
                  </a:lnTo>
                  <a:lnTo>
                    <a:pt x="1034" y="343"/>
                  </a:lnTo>
                  <a:lnTo>
                    <a:pt x="1042" y="343"/>
                  </a:lnTo>
                  <a:lnTo>
                    <a:pt x="1047" y="345"/>
                  </a:lnTo>
                  <a:lnTo>
                    <a:pt x="1053" y="345"/>
                  </a:lnTo>
                  <a:lnTo>
                    <a:pt x="1058" y="345"/>
                  </a:lnTo>
                  <a:lnTo>
                    <a:pt x="1058" y="348"/>
                  </a:lnTo>
                  <a:lnTo>
                    <a:pt x="1063" y="348"/>
                  </a:lnTo>
                  <a:lnTo>
                    <a:pt x="1066" y="345"/>
                  </a:lnTo>
                  <a:lnTo>
                    <a:pt x="1071" y="345"/>
                  </a:lnTo>
                  <a:lnTo>
                    <a:pt x="1077" y="345"/>
                  </a:lnTo>
                  <a:lnTo>
                    <a:pt x="1079" y="345"/>
                  </a:lnTo>
                  <a:lnTo>
                    <a:pt x="1082" y="348"/>
                  </a:lnTo>
                  <a:lnTo>
                    <a:pt x="1085" y="343"/>
                  </a:lnTo>
                  <a:lnTo>
                    <a:pt x="1087" y="337"/>
                  </a:lnTo>
                  <a:lnTo>
                    <a:pt x="1095" y="332"/>
                  </a:lnTo>
                  <a:lnTo>
                    <a:pt x="1098" y="329"/>
                  </a:lnTo>
                  <a:lnTo>
                    <a:pt x="1103" y="329"/>
                  </a:lnTo>
                  <a:lnTo>
                    <a:pt x="1106" y="329"/>
                  </a:lnTo>
                  <a:lnTo>
                    <a:pt x="1109" y="329"/>
                  </a:lnTo>
                  <a:lnTo>
                    <a:pt x="1114" y="324"/>
                  </a:lnTo>
                  <a:lnTo>
                    <a:pt x="1117" y="319"/>
                  </a:lnTo>
                  <a:lnTo>
                    <a:pt x="1120" y="314"/>
                  </a:lnTo>
                  <a:lnTo>
                    <a:pt x="1114" y="311"/>
                  </a:lnTo>
                  <a:lnTo>
                    <a:pt x="1111" y="308"/>
                  </a:lnTo>
                  <a:lnTo>
                    <a:pt x="1114" y="303"/>
                  </a:lnTo>
                  <a:lnTo>
                    <a:pt x="1120" y="295"/>
                  </a:lnTo>
                  <a:lnTo>
                    <a:pt x="1122" y="290"/>
                  </a:lnTo>
                  <a:lnTo>
                    <a:pt x="1120" y="287"/>
                  </a:lnTo>
                  <a:lnTo>
                    <a:pt x="1111" y="282"/>
                  </a:lnTo>
                  <a:lnTo>
                    <a:pt x="1111" y="277"/>
                  </a:lnTo>
                  <a:lnTo>
                    <a:pt x="1114" y="269"/>
                  </a:lnTo>
                  <a:lnTo>
                    <a:pt x="1111" y="264"/>
                  </a:lnTo>
                  <a:lnTo>
                    <a:pt x="1111" y="261"/>
                  </a:lnTo>
                  <a:lnTo>
                    <a:pt x="1111" y="258"/>
                  </a:lnTo>
                  <a:lnTo>
                    <a:pt x="1109" y="256"/>
                  </a:lnTo>
                  <a:lnTo>
                    <a:pt x="1106" y="248"/>
                  </a:lnTo>
                  <a:lnTo>
                    <a:pt x="1101" y="245"/>
                  </a:lnTo>
                  <a:lnTo>
                    <a:pt x="1095" y="242"/>
                  </a:lnTo>
                  <a:lnTo>
                    <a:pt x="1098" y="237"/>
                  </a:lnTo>
                  <a:lnTo>
                    <a:pt x="1101" y="235"/>
                  </a:lnTo>
                  <a:lnTo>
                    <a:pt x="1103" y="232"/>
                  </a:lnTo>
                  <a:lnTo>
                    <a:pt x="1109" y="232"/>
                  </a:lnTo>
                  <a:lnTo>
                    <a:pt x="1111" y="227"/>
                  </a:lnTo>
                  <a:lnTo>
                    <a:pt x="1111" y="224"/>
                  </a:lnTo>
                  <a:lnTo>
                    <a:pt x="1111" y="221"/>
                  </a:lnTo>
                  <a:lnTo>
                    <a:pt x="1117" y="219"/>
                  </a:lnTo>
                  <a:lnTo>
                    <a:pt x="1117" y="216"/>
                  </a:lnTo>
                  <a:lnTo>
                    <a:pt x="1122" y="213"/>
                  </a:lnTo>
                  <a:lnTo>
                    <a:pt x="1125" y="211"/>
                  </a:lnTo>
                  <a:lnTo>
                    <a:pt x="1125" y="206"/>
                  </a:lnTo>
                  <a:lnTo>
                    <a:pt x="1128" y="203"/>
                  </a:lnTo>
                  <a:lnTo>
                    <a:pt x="1128" y="200"/>
                  </a:lnTo>
                  <a:lnTo>
                    <a:pt x="1133" y="198"/>
                  </a:lnTo>
                  <a:lnTo>
                    <a:pt x="1138" y="195"/>
                  </a:lnTo>
                  <a:lnTo>
                    <a:pt x="1149" y="190"/>
                  </a:lnTo>
                  <a:lnTo>
                    <a:pt x="1152" y="187"/>
                  </a:lnTo>
                  <a:lnTo>
                    <a:pt x="1154" y="184"/>
                  </a:lnTo>
                  <a:lnTo>
                    <a:pt x="1157" y="179"/>
                  </a:lnTo>
                  <a:lnTo>
                    <a:pt x="1157" y="177"/>
                  </a:lnTo>
                  <a:lnTo>
                    <a:pt x="1162" y="174"/>
                  </a:lnTo>
                  <a:lnTo>
                    <a:pt x="1168" y="169"/>
                  </a:lnTo>
                  <a:lnTo>
                    <a:pt x="1170" y="166"/>
                  </a:lnTo>
                  <a:lnTo>
                    <a:pt x="1170" y="163"/>
                  </a:lnTo>
                  <a:lnTo>
                    <a:pt x="1170" y="161"/>
                  </a:lnTo>
                  <a:lnTo>
                    <a:pt x="1173" y="158"/>
                  </a:lnTo>
                  <a:lnTo>
                    <a:pt x="1178" y="158"/>
                  </a:lnTo>
                  <a:lnTo>
                    <a:pt x="1181" y="155"/>
                  </a:lnTo>
                  <a:lnTo>
                    <a:pt x="1181" y="153"/>
                  </a:lnTo>
                  <a:lnTo>
                    <a:pt x="1184" y="150"/>
                  </a:lnTo>
                  <a:lnTo>
                    <a:pt x="1186" y="148"/>
                  </a:lnTo>
                  <a:lnTo>
                    <a:pt x="1184" y="142"/>
                  </a:lnTo>
                  <a:lnTo>
                    <a:pt x="1181" y="134"/>
                  </a:lnTo>
                  <a:lnTo>
                    <a:pt x="1181" y="129"/>
                  </a:lnTo>
                  <a:lnTo>
                    <a:pt x="1178" y="124"/>
                  </a:lnTo>
                  <a:lnTo>
                    <a:pt x="1176" y="119"/>
                  </a:lnTo>
                  <a:lnTo>
                    <a:pt x="1176" y="116"/>
                  </a:lnTo>
                  <a:lnTo>
                    <a:pt x="1178" y="113"/>
                  </a:lnTo>
                  <a:lnTo>
                    <a:pt x="1181" y="113"/>
                  </a:lnTo>
                  <a:lnTo>
                    <a:pt x="1184" y="111"/>
                  </a:lnTo>
                  <a:lnTo>
                    <a:pt x="1181" y="108"/>
                  </a:lnTo>
                  <a:lnTo>
                    <a:pt x="1181" y="105"/>
                  </a:lnTo>
                  <a:lnTo>
                    <a:pt x="1181" y="103"/>
                  </a:lnTo>
                  <a:lnTo>
                    <a:pt x="1178" y="98"/>
                  </a:lnTo>
                  <a:lnTo>
                    <a:pt x="1176" y="95"/>
                  </a:lnTo>
                  <a:lnTo>
                    <a:pt x="1178" y="92"/>
                  </a:lnTo>
                  <a:lnTo>
                    <a:pt x="1181" y="90"/>
                  </a:lnTo>
                  <a:lnTo>
                    <a:pt x="1186" y="84"/>
                  </a:lnTo>
                  <a:lnTo>
                    <a:pt x="1186" y="79"/>
                  </a:lnTo>
                  <a:lnTo>
                    <a:pt x="1189" y="76"/>
                  </a:lnTo>
                  <a:lnTo>
                    <a:pt x="1194" y="76"/>
                  </a:lnTo>
                  <a:lnTo>
                    <a:pt x="1197" y="71"/>
                  </a:lnTo>
                  <a:lnTo>
                    <a:pt x="1205" y="69"/>
                  </a:lnTo>
                  <a:lnTo>
                    <a:pt x="1208" y="69"/>
                  </a:lnTo>
                  <a:lnTo>
                    <a:pt x="1216" y="69"/>
                  </a:lnTo>
                  <a:lnTo>
                    <a:pt x="1221" y="66"/>
                  </a:lnTo>
                  <a:lnTo>
                    <a:pt x="1227" y="66"/>
                  </a:lnTo>
                  <a:lnTo>
                    <a:pt x="1235" y="66"/>
                  </a:lnTo>
                  <a:lnTo>
                    <a:pt x="1240" y="63"/>
                  </a:lnTo>
                  <a:lnTo>
                    <a:pt x="1245" y="61"/>
                  </a:lnTo>
                  <a:lnTo>
                    <a:pt x="1245" y="53"/>
                  </a:lnTo>
                  <a:lnTo>
                    <a:pt x="1245" y="47"/>
                  </a:lnTo>
                  <a:lnTo>
                    <a:pt x="1245" y="40"/>
                  </a:lnTo>
                  <a:lnTo>
                    <a:pt x="1248" y="32"/>
                  </a:lnTo>
                  <a:lnTo>
                    <a:pt x="1245" y="29"/>
                  </a:lnTo>
                  <a:lnTo>
                    <a:pt x="1237" y="21"/>
                  </a:lnTo>
                  <a:lnTo>
                    <a:pt x="1237" y="18"/>
                  </a:lnTo>
                  <a:lnTo>
                    <a:pt x="1235" y="16"/>
                  </a:lnTo>
                  <a:lnTo>
                    <a:pt x="1229" y="13"/>
                  </a:lnTo>
                  <a:lnTo>
                    <a:pt x="1227" y="13"/>
                  </a:lnTo>
                  <a:lnTo>
                    <a:pt x="1221" y="16"/>
                  </a:lnTo>
                  <a:lnTo>
                    <a:pt x="1221" y="13"/>
                  </a:lnTo>
                  <a:lnTo>
                    <a:pt x="1219" y="11"/>
                  </a:lnTo>
                  <a:lnTo>
                    <a:pt x="1219" y="8"/>
                  </a:lnTo>
                  <a:lnTo>
                    <a:pt x="1221" y="8"/>
                  </a:lnTo>
                  <a:lnTo>
                    <a:pt x="1221" y="5"/>
                  </a:lnTo>
                  <a:lnTo>
                    <a:pt x="1227" y="5"/>
                  </a:lnTo>
                  <a:lnTo>
                    <a:pt x="1227" y="3"/>
                  </a:lnTo>
                  <a:lnTo>
                    <a:pt x="1227" y="0"/>
                  </a:lnTo>
                  <a:lnTo>
                    <a:pt x="1221" y="0"/>
                  </a:lnTo>
                  <a:lnTo>
                    <a:pt x="1219" y="0"/>
                  </a:lnTo>
                </a:path>
              </a:pathLst>
            </a:custGeom>
            <a:noFill/>
            <a:ln w="635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sz="2400"/>
            </a:p>
          </p:txBody>
        </p:sp>
        <p:sp>
          <p:nvSpPr>
            <p:cNvPr id="579" name="Freeform 69"/>
            <p:cNvSpPr>
              <a:spLocks/>
            </p:cNvSpPr>
            <p:nvPr/>
          </p:nvSpPr>
          <p:spPr bwMode="auto">
            <a:xfrm>
              <a:off x="-4679743" y="5820464"/>
              <a:ext cx="1274586" cy="476893"/>
            </a:xfrm>
            <a:custGeom>
              <a:avLst/>
              <a:gdLst>
                <a:gd name="T0" fmla="*/ 10 w 495"/>
                <a:gd name="T1" fmla="*/ 21 h 190"/>
                <a:gd name="T2" fmla="*/ 29 w 495"/>
                <a:gd name="T3" fmla="*/ 26 h 190"/>
                <a:gd name="T4" fmla="*/ 53 w 495"/>
                <a:gd name="T5" fmla="*/ 29 h 190"/>
                <a:gd name="T6" fmla="*/ 83 w 495"/>
                <a:gd name="T7" fmla="*/ 42 h 190"/>
                <a:gd name="T8" fmla="*/ 93 w 495"/>
                <a:gd name="T9" fmla="*/ 40 h 190"/>
                <a:gd name="T10" fmla="*/ 112 w 495"/>
                <a:gd name="T11" fmla="*/ 26 h 190"/>
                <a:gd name="T12" fmla="*/ 126 w 495"/>
                <a:gd name="T13" fmla="*/ 24 h 190"/>
                <a:gd name="T14" fmla="*/ 144 w 495"/>
                <a:gd name="T15" fmla="*/ 13 h 190"/>
                <a:gd name="T16" fmla="*/ 155 w 495"/>
                <a:gd name="T17" fmla="*/ 13 h 190"/>
                <a:gd name="T18" fmla="*/ 166 w 495"/>
                <a:gd name="T19" fmla="*/ 13 h 190"/>
                <a:gd name="T20" fmla="*/ 184 w 495"/>
                <a:gd name="T21" fmla="*/ 3 h 190"/>
                <a:gd name="T22" fmla="*/ 195 w 495"/>
                <a:gd name="T23" fmla="*/ 18 h 190"/>
                <a:gd name="T24" fmla="*/ 179 w 495"/>
                <a:gd name="T25" fmla="*/ 34 h 190"/>
                <a:gd name="T26" fmla="*/ 179 w 495"/>
                <a:gd name="T27" fmla="*/ 45 h 190"/>
                <a:gd name="T28" fmla="*/ 190 w 495"/>
                <a:gd name="T29" fmla="*/ 58 h 190"/>
                <a:gd name="T30" fmla="*/ 193 w 495"/>
                <a:gd name="T31" fmla="*/ 71 h 190"/>
                <a:gd name="T32" fmla="*/ 184 w 495"/>
                <a:gd name="T33" fmla="*/ 84 h 190"/>
                <a:gd name="T34" fmla="*/ 179 w 495"/>
                <a:gd name="T35" fmla="*/ 98 h 190"/>
                <a:gd name="T36" fmla="*/ 176 w 495"/>
                <a:gd name="T37" fmla="*/ 119 h 190"/>
                <a:gd name="T38" fmla="*/ 174 w 495"/>
                <a:gd name="T39" fmla="*/ 132 h 190"/>
                <a:gd name="T40" fmla="*/ 168 w 495"/>
                <a:gd name="T41" fmla="*/ 145 h 190"/>
                <a:gd name="T42" fmla="*/ 166 w 495"/>
                <a:gd name="T43" fmla="*/ 153 h 190"/>
                <a:gd name="T44" fmla="*/ 168 w 495"/>
                <a:gd name="T45" fmla="*/ 161 h 190"/>
                <a:gd name="T46" fmla="*/ 176 w 495"/>
                <a:gd name="T47" fmla="*/ 153 h 190"/>
                <a:gd name="T48" fmla="*/ 179 w 495"/>
                <a:gd name="T49" fmla="*/ 142 h 190"/>
                <a:gd name="T50" fmla="*/ 190 w 495"/>
                <a:gd name="T51" fmla="*/ 132 h 190"/>
                <a:gd name="T52" fmla="*/ 201 w 495"/>
                <a:gd name="T53" fmla="*/ 137 h 190"/>
                <a:gd name="T54" fmla="*/ 206 w 495"/>
                <a:gd name="T55" fmla="*/ 150 h 190"/>
                <a:gd name="T56" fmla="*/ 222 w 495"/>
                <a:gd name="T57" fmla="*/ 161 h 190"/>
                <a:gd name="T58" fmla="*/ 235 w 495"/>
                <a:gd name="T59" fmla="*/ 163 h 190"/>
                <a:gd name="T60" fmla="*/ 241 w 495"/>
                <a:gd name="T61" fmla="*/ 166 h 190"/>
                <a:gd name="T62" fmla="*/ 265 w 495"/>
                <a:gd name="T63" fmla="*/ 153 h 190"/>
                <a:gd name="T64" fmla="*/ 270 w 495"/>
                <a:gd name="T65" fmla="*/ 153 h 190"/>
                <a:gd name="T66" fmla="*/ 276 w 495"/>
                <a:gd name="T67" fmla="*/ 150 h 190"/>
                <a:gd name="T68" fmla="*/ 284 w 495"/>
                <a:gd name="T69" fmla="*/ 148 h 190"/>
                <a:gd name="T70" fmla="*/ 292 w 495"/>
                <a:gd name="T71" fmla="*/ 153 h 190"/>
                <a:gd name="T72" fmla="*/ 294 w 495"/>
                <a:gd name="T73" fmla="*/ 161 h 190"/>
                <a:gd name="T74" fmla="*/ 310 w 495"/>
                <a:gd name="T75" fmla="*/ 166 h 190"/>
                <a:gd name="T76" fmla="*/ 313 w 495"/>
                <a:gd name="T77" fmla="*/ 182 h 190"/>
                <a:gd name="T78" fmla="*/ 313 w 495"/>
                <a:gd name="T79" fmla="*/ 190 h 190"/>
                <a:gd name="T80" fmla="*/ 324 w 495"/>
                <a:gd name="T81" fmla="*/ 187 h 190"/>
                <a:gd name="T82" fmla="*/ 334 w 495"/>
                <a:gd name="T83" fmla="*/ 185 h 190"/>
                <a:gd name="T84" fmla="*/ 345 w 495"/>
                <a:gd name="T85" fmla="*/ 179 h 190"/>
                <a:gd name="T86" fmla="*/ 356 w 495"/>
                <a:gd name="T87" fmla="*/ 174 h 190"/>
                <a:gd name="T88" fmla="*/ 372 w 495"/>
                <a:gd name="T89" fmla="*/ 174 h 190"/>
                <a:gd name="T90" fmla="*/ 380 w 495"/>
                <a:gd name="T91" fmla="*/ 163 h 190"/>
                <a:gd name="T92" fmla="*/ 391 w 495"/>
                <a:gd name="T93" fmla="*/ 166 h 190"/>
                <a:gd name="T94" fmla="*/ 404 w 495"/>
                <a:gd name="T95" fmla="*/ 166 h 190"/>
                <a:gd name="T96" fmla="*/ 409 w 495"/>
                <a:gd name="T97" fmla="*/ 171 h 190"/>
                <a:gd name="T98" fmla="*/ 415 w 495"/>
                <a:gd name="T99" fmla="*/ 179 h 190"/>
                <a:gd name="T100" fmla="*/ 428 w 495"/>
                <a:gd name="T101" fmla="*/ 179 h 190"/>
                <a:gd name="T102" fmla="*/ 436 w 495"/>
                <a:gd name="T103" fmla="*/ 174 h 190"/>
                <a:gd name="T104" fmla="*/ 447 w 495"/>
                <a:gd name="T105" fmla="*/ 153 h 190"/>
                <a:gd name="T106" fmla="*/ 450 w 495"/>
                <a:gd name="T107" fmla="*/ 142 h 190"/>
                <a:gd name="T108" fmla="*/ 452 w 495"/>
                <a:gd name="T109" fmla="*/ 132 h 190"/>
                <a:gd name="T110" fmla="*/ 458 w 495"/>
                <a:gd name="T111" fmla="*/ 121 h 190"/>
                <a:gd name="T112" fmla="*/ 460 w 495"/>
                <a:gd name="T113" fmla="*/ 111 h 190"/>
                <a:gd name="T114" fmla="*/ 463 w 495"/>
                <a:gd name="T115" fmla="*/ 100 h 190"/>
                <a:gd name="T116" fmla="*/ 471 w 495"/>
                <a:gd name="T117" fmla="*/ 100 h 190"/>
                <a:gd name="T118" fmla="*/ 482 w 495"/>
                <a:gd name="T119" fmla="*/ 98 h 190"/>
                <a:gd name="T120" fmla="*/ 487 w 495"/>
                <a:gd name="T121" fmla="*/ 90 h 190"/>
                <a:gd name="T122" fmla="*/ 492 w 495"/>
                <a:gd name="T123" fmla="*/ 82 h 1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5"/>
                <a:gd name="T187" fmla="*/ 0 h 190"/>
                <a:gd name="T188" fmla="*/ 495 w 495"/>
                <a:gd name="T189" fmla="*/ 190 h 1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5" h="190">
                  <a:moveTo>
                    <a:pt x="0" y="16"/>
                  </a:moveTo>
                  <a:lnTo>
                    <a:pt x="5" y="18"/>
                  </a:lnTo>
                  <a:lnTo>
                    <a:pt x="10" y="21"/>
                  </a:lnTo>
                  <a:lnTo>
                    <a:pt x="16" y="24"/>
                  </a:lnTo>
                  <a:lnTo>
                    <a:pt x="21" y="26"/>
                  </a:lnTo>
                  <a:lnTo>
                    <a:pt x="29" y="26"/>
                  </a:lnTo>
                  <a:lnTo>
                    <a:pt x="35" y="26"/>
                  </a:lnTo>
                  <a:lnTo>
                    <a:pt x="43" y="26"/>
                  </a:lnTo>
                  <a:lnTo>
                    <a:pt x="53" y="29"/>
                  </a:lnTo>
                  <a:lnTo>
                    <a:pt x="61" y="34"/>
                  </a:lnTo>
                  <a:lnTo>
                    <a:pt x="72" y="40"/>
                  </a:lnTo>
                  <a:lnTo>
                    <a:pt x="83" y="42"/>
                  </a:lnTo>
                  <a:lnTo>
                    <a:pt x="85" y="45"/>
                  </a:lnTo>
                  <a:lnTo>
                    <a:pt x="91" y="40"/>
                  </a:lnTo>
                  <a:lnTo>
                    <a:pt x="93" y="40"/>
                  </a:lnTo>
                  <a:lnTo>
                    <a:pt x="101" y="32"/>
                  </a:lnTo>
                  <a:lnTo>
                    <a:pt x="107" y="29"/>
                  </a:lnTo>
                  <a:lnTo>
                    <a:pt x="112" y="26"/>
                  </a:lnTo>
                  <a:lnTo>
                    <a:pt x="115" y="24"/>
                  </a:lnTo>
                  <a:lnTo>
                    <a:pt x="123" y="24"/>
                  </a:lnTo>
                  <a:lnTo>
                    <a:pt x="126" y="24"/>
                  </a:lnTo>
                  <a:lnTo>
                    <a:pt x="131" y="21"/>
                  </a:lnTo>
                  <a:lnTo>
                    <a:pt x="134" y="21"/>
                  </a:lnTo>
                  <a:lnTo>
                    <a:pt x="144" y="13"/>
                  </a:lnTo>
                  <a:lnTo>
                    <a:pt x="147" y="11"/>
                  </a:lnTo>
                  <a:lnTo>
                    <a:pt x="152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63" y="13"/>
                  </a:lnTo>
                  <a:lnTo>
                    <a:pt x="166" y="13"/>
                  </a:lnTo>
                  <a:lnTo>
                    <a:pt x="176" y="3"/>
                  </a:lnTo>
                  <a:lnTo>
                    <a:pt x="182" y="0"/>
                  </a:lnTo>
                  <a:lnTo>
                    <a:pt x="184" y="3"/>
                  </a:lnTo>
                  <a:lnTo>
                    <a:pt x="190" y="5"/>
                  </a:lnTo>
                  <a:lnTo>
                    <a:pt x="193" y="8"/>
                  </a:lnTo>
                  <a:lnTo>
                    <a:pt x="195" y="18"/>
                  </a:lnTo>
                  <a:lnTo>
                    <a:pt x="195" y="21"/>
                  </a:lnTo>
                  <a:lnTo>
                    <a:pt x="193" y="26"/>
                  </a:lnTo>
                  <a:lnTo>
                    <a:pt x="179" y="34"/>
                  </a:lnTo>
                  <a:lnTo>
                    <a:pt x="179" y="37"/>
                  </a:lnTo>
                  <a:lnTo>
                    <a:pt x="176" y="42"/>
                  </a:lnTo>
                  <a:lnTo>
                    <a:pt x="179" y="45"/>
                  </a:lnTo>
                  <a:lnTo>
                    <a:pt x="179" y="47"/>
                  </a:lnTo>
                  <a:lnTo>
                    <a:pt x="184" y="55"/>
                  </a:lnTo>
                  <a:lnTo>
                    <a:pt x="190" y="58"/>
                  </a:lnTo>
                  <a:lnTo>
                    <a:pt x="193" y="61"/>
                  </a:lnTo>
                  <a:lnTo>
                    <a:pt x="193" y="63"/>
                  </a:lnTo>
                  <a:lnTo>
                    <a:pt x="193" y="71"/>
                  </a:lnTo>
                  <a:lnTo>
                    <a:pt x="195" y="79"/>
                  </a:lnTo>
                  <a:lnTo>
                    <a:pt x="193" y="84"/>
                  </a:lnTo>
                  <a:lnTo>
                    <a:pt x="184" y="84"/>
                  </a:lnTo>
                  <a:lnTo>
                    <a:pt x="184" y="87"/>
                  </a:lnTo>
                  <a:lnTo>
                    <a:pt x="182" y="92"/>
                  </a:lnTo>
                  <a:lnTo>
                    <a:pt x="179" y="98"/>
                  </a:lnTo>
                  <a:lnTo>
                    <a:pt x="176" y="103"/>
                  </a:lnTo>
                  <a:lnTo>
                    <a:pt x="176" y="113"/>
                  </a:lnTo>
                  <a:lnTo>
                    <a:pt x="176" y="119"/>
                  </a:lnTo>
                  <a:lnTo>
                    <a:pt x="171" y="124"/>
                  </a:lnTo>
                  <a:lnTo>
                    <a:pt x="174" y="127"/>
                  </a:lnTo>
                  <a:lnTo>
                    <a:pt x="174" y="132"/>
                  </a:lnTo>
                  <a:lnTo>
                    <a:pt x="174" y="137"/>
                  </a:lnTo>
                  <a:lnTo>
                    <a:pt x="171" y="140"/>
                  </a:lnTo>
                  <a:lnTo>
                    <a:pt x="168" y="145"/>
                  </a:lnTo>
                  <a:lnTo>
                    <a:pt x="168" y="148"/>
                  </a:lnTo>
                  <a:lnTo>
                    <a:pt x="166" y="150"/>
                  </a:lnTo>
                  <a:lnTo>
                    <a:pt x="166" y="153"/>
                  </a:lnTo>
                  <a:lnTo>
                    <a:pt x="166" y="156"/>
                  </a:lnTo>
                  <a:lnTo>
                    <a:pt x="168" y="158"/>
                  </a:lnTo>
                  <a:lnTo>
                    <a:pt x="168" y="161"/>
                  </a:lnTo>
                  <a:lnTo>
                    <a:pt x="171" y="158"/>
                  </a:lnTo>
                  <a:lnTo>
                    <a:pt x="174" y="153"/>
                  </a:lnTo>
                  <a:lnTo>
                    <a:pt x="176" y="153"/>
                  </a:lnTo>
                  <a:lnTo>
                    <a:pt x="176" y="148"/>
                  </a:lnTo>
                  <a:lnTo>
                    <a:pt x="176" y="145"/>
                  </a:lnTo>
                  <a:lnTo>
                    <a:pt x="179" y="142"/>
                  </a:lnTo>
                  <a:lnTo>
                    <a:pt x="179" y="140"/>
                  </a:lnTo>
                  <a:lnTo>
                    <a:pt x="184" y="137"/>
                  </a:lnTo>
                  <a:lnTo>
                    <a:pt x="190" y="132"/>
                  </a:lnTo>
                  <a:lnTo>
                    <a:pt x="195" y="129"/>
                  </a:lnTo>
                  <a:lnTo>
                    <a:pt x="195" y="132"/>
                  </a:lnTo>
                  <a:lnTo>
                    <a:pt x="201" y="137"/>
                  </a:lnTo>
                  <a:lnTo>
                    <a:pt x="206" y="142"/>
                  </a:lnTo>
                  <a:lnTo>
                    <a:pt x="203" y="150"/>
                  </a:lnTo>
                  <a:lnTo>
                    <a:pt x="206" y="150"/>
                  </a:lnTo>
                  <a:lnTo>
                    <a:pt x="214" y="153"/>
                  </a:lnTo>
                  <a:lnTo>
                    <a:pt x="219" y="156"/>
                  </a:lnTo>
                  <a:lnTo>
                    <a:pt x="222" y="161"/>
                  </a:lnTo>
                  <a:lnTo>
                    <a:pt x="227" y="163"/>
                  </a:lnTo>
                  <a:lnTo>
                    <a:pt x="230" y="163"/>
                  </a:lnTo>
                  <a:lnTo>
                    <a:pt x="235" y="163"/>
                  </a:lnTo>
                  <a:lnTo>
                    <a:pt x="238" y="161"/>
                  </a:lnTo>
                  <a:lnTo>
                    <a:pt x="241" y="163"/>
                  </a:lnTo>
                  <a:lnTo>
                    <a:pt x="241" y="166"/>
                  </a:lnTo>
                  <a:lnTo>
                    <a:pt x="251" y="166"/>
                  </a:lnTo>
                  <a:lnTo>
                    <a:pt x="257" y="161"/>
                  </a:lnTo>
                  <a:lnTo>
                    <a:pt x="265" y="153"/>
                  </a:lnTo>
                  <a:lnTo>
                    <a:pt x="268" y="153"/>
                  </a:lnTo>
                  <a:lnTo>
                    <a:pt x="270" y="150"/>
                  </a:lnTo>
                  <a:lnTo>
                    <a:pt x="270" y="153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6" y="148"/>
                  </a:lnTo>
                  <a:lnTo>
                    <a:pt x="278" y="148"/>
                  </a:lnTo>
                  <a:lnTo>
                    <a:pt x="284" y="148"/>
                  </a:lnTo>
                  <a:lnTo>
                    <a:pt x="289" y="148"/>
                  </a:lnTo>
                  <a:lnTo>
                    <a:pt x="289" y="150"/>
                  </a:lnTo>
                  <a:lnTo>
                    <a:pt x="292" y="153"/>
                  </a:lnTo>
                  <a:lnTo>
                    <a:pt x="292" y="156"/>
                  </a:lnTo>
                  <a:lnTo>
                    <a:pt x="292" y="161"/>
                  </a:lnTo>
                  <a:lnTo>
                    <a:pt x="294" y="161"/>
                  </a:lnTo>
                  <a:lnTo>
                    <a:pt x="300" y="161"/>
                  </a:lnTo>
                  <a:lnTo>
                    <a:pt x="305" y="163"/>
                  </a:lnTo>
                  <a:lnTo>
                    <a:pt x="310" y="166"/>
                  </a:lnTo>
                  <a:lnTo>
                    <a:pt x="316" y="171"/>
                  </a:lnTo>
                  <a:lnTo>
                    <a:pt x="318" y="174"/>
                  </a:lnTo>
                  <a:lnTo>
                    <a:pt x="313" y="182"/>
                  </a:lnTo>
                  <a:lnTo>
                    <a:pt x="310" y="187"/>
                  </a:lnTo>
                  <a:lnTo>
                    <a:pt x="310" y="190"/>
                  </a:lnTo>
                  <a:lnTo>
                    <a:pt x="313" y="190"/>
                  </a:lnTo>
                  <a:lnTo>
                    <a:pt x="318" y="190"/>
                  </a:lnTo>
                  <a:lnTo>
                    <a:pt x="321" y="187"/>
                  </a:lnTo>
                  <a:lnTo>
                    <a:pt x="324" y="187"/>
                  </a:lnTo>
                  <a:lnTo>
                    <a:pt x="326" y="185"/>
                  </a:lnTo>
                  <a:lnTo>
                    <a:pt x="329" y="185"/>
                  </a:lnTo>
                  <a:lnTo>
                    <a:pt x="334" y="185"/>
                  </a:lnTo>
                  <a:lnTo>
                    <a:pt x="337" y="185"/>
                  </a:lnTo>
                  <a:lnTo>
                    <a:pt x="340" y="182"/>
                  </a:lnTo>
                  <a:lnTo>
                    <a:pt x="345" y="179"/>
                  </a:lnTo>
                  <a:lnTo>
                    <a:pt x="351" y="177"/>
                  </a:lnTo>
                  <a:lnTo>
                    <a:pt x="353" y="174"/>
                  </a:lnTo>
                  <a:lnTo>
                    <a:pt x="356" y="174"/>
                  </a:lnTo>
                  <a:lnTo>
                    <a:pt x="361" y="174"/>
                  </a:lnTo>
                  <a:lnTo>
                    <a:pt x="367" y="174"/>
                  </a:lnTo>
                  <a:lnTo>
                    <a:pt x="372" y="174"/>
                  </a:lnTo>
                  <a:lnTo>
                    <a:pt x="375" y="169"/>
                  </a:lnTo>
                  <a:lnTo>
                    <a:pt x="377" y="166"/>
                  </a:lnTo>
                  <a:lnTo>
                    <a:pt x="380" y="163"/>
                  </a:lnTo>
                  <a:lnTo>
                    <a:pt x="385" y="163"/>
                  </a:lnTo>
                  <a:lnTo>
                    <a:pt x="388" y="163"/>
                  </a:lnTo>
                  <a:lnTo>
                    <a:pt x="391" y="166"/>
                  </a:lnTo>
                  <a:lnTo>
                    <a:pt x="399" y="166"/>
                  </a:lnTo>
                  <a:lnTo>
                    <a:pt x="401" y="166"/>
                  </a:lnTo>
                  <a:lnTo>
                    <a:pt x="404" y="166"/>
                  </a:lnTo>
                  <a:lnTo>
                    <a:pt x="409" y="166"/>
                  </a:lnTo>
                  <a:lnTo>
                    <a:pt x="412" y="169"/>
                  </a:lnTo>
                  <a:lnTo>
                    <a:pt x="409" y="171"/>
                  </a:lnTo>
                  <a:lnTo>
                    <a:pt x="409" y="174"/>
                  </a:lnTo>
                  <a:lnTo>
                    <a:pt x="409" y="177"/>
                  </a:lnTo>
                  <a:lnTo>
                    <a:pt x="415" y="179"/>
                  </a:lnTo>
                  <a:lnTo>
                    <a:pt x="420" y="182"/>
                  </a:lnTo>
                  <a:lnTo>
                    <a:pt x="423" y="182"/>
                  </a:lnTo>
                  <a:lnTo>
                    <a:pt x="428" y="179"/>
                  </a:lnTo>
                  <a:lnTo>
                    <a:pt x="431" y="179"/>
                  </a:lnTo>
                  <a:lnTo>
                    <a:pt x="434" y="177"/>
                  </a:lnTo>
                  <a:lnTo>
                    <a:pt x="436" y="174"/>
                  </a:lnTo>
                  <a:lnTo>
                    <a:pt x="442" y="169"/>
                  </a:lnTo>
                  <a:lnTo>
                    <a:pt x="444" y="161"/>
                  </a:lnTo>
                  <a:lnTo>
                    <a:pt x="447" y="153"/>
                  </a:lnTo>
                  <a:lnTo>
                    <a:pt x="450" y="148"/>
                  </a:lnTo>
                  <a:lnTo>
                    <a:pt x="450" y="145"/>
                  </a:lnTo>
                  <a:lnTo>
                    <a:pt x="450" y="142"/>
                  </a:lnTo>
                  <a:lnTo>
                    <a:pt x="452" y="140"/>
                  </a:lnTo>
                  <a:lnTo>
                    <a:pt x="452" y="134"/>
                  </a:lnTo>
                  <a:lnTo>
                    <a:pt x="452" y="132"/>
                  </a:lnTo>
                  <a:lnTo>
                    <a:pt x="455" y="127"/>
                  </a:lnTo>
                  <a:lnTo>
                    <a:pt x="458" y="124"/>
                  </a:lnTo>
                  <a:lnTo>
                    <a:pt x="458" y="121"/>
                  </a:lnTo>
                  <a:lnTo>
                    <a:pt x="458" y="116"/>
                  </a:lnTo>
                  <a:lnTo>
                    <a:pt x="458" y="113"/>
                  </a:lnTo>
                  <a:lnTo>
                    <a:pt x="460" y="111"/>
                  </a:lnTo>
                  <a:lnTo>
                    <a:pt x="463" y="105"/>
                  </a:lnTo>
                  <a:lnTo>
                    <a:pt x="463" y="103"/>
                  </a:lnTo>
                  <a:lnTo>
                    <a:pt x="463" y="100"/>
                  </a:lnTo>
                  <a:lnTo>
                    <a:pt x="463" y="98"/>
                  </a:lnTo>
                  <a:lnTo>
                    <a:pt x="468" y="100"/>
                  </a:lnTo>
                  <a:lnTo>
                    <a:pt x="471" y="100"/>
                  </a:lnTo>
                  <a:lnTo>
                    <a:pt x="476" y="100"/>
                  </a:lnTo>
                  <a:lnTo>
                    <a:pt x="479" y="100"/>
                  </a:lnTo>
                  <a:lnTo>
                    <a:pt x="482" y="98"/>
                  </a:lnTo>
                  <a:lnTo>
                    <a:pt x="484" y="95"/>
                  </a:lnTo>
                  <a:lnTo>
                    <a:pt x="487" y="92"/>
                  </a:lnTo>
                  <a:lnTo>
                    <a:pt x="487" y="90"/>
                  </a:lnTo>
                  <a:lnTo>
                    <a:pt x="490" y="87"/>
                  </a:lnTo>
                  <a:lnTo>
                    <a:pt x="492" y="84"/>
                  </a:lnTo>
                  <a:lnTo>
                    <a:pt x="492" y="82"/>
                  </a:lnTo>
                  <a:lnTo>
                    <a:pt x="495" y="82"/>
                  </a:lnTo>
                </a:path>
              </a:pathLst>
            </a:custGeom>
            <a:noFill/>
            <a:ln w="635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 sz="2400"/>
            </a:p>
          </p:txBody>
        </p:sp>
      </p:grpSp>
      <p:sp>
        <p:nvSpPr>
          <p:cNvPr id="395" name="Freeform 13"/>
          <p:cNvSpPr>
            <a:spLocks/>
          </p:cNvSpPr>
          <p:nvPr/>
        </p:nvSpPr>
        <p:spPr bwMode="auto">
          <a:xfrm>
            <a:off x="8274539" y="1589006"/>
            <a:ext cx="1877504" cy="648041"/>
          </a:xfrm>
          <a:custGeom>
            <a:avLst/>
            <a:gdLst>
              <a:gd name="T0" fmla="*/ 56 w 361"/>
              <a:gd name="T1" fmla="*/ 232 h 264"/>
              <a:gd name="T2" fmla="*/ 18 w 361"/>
              <a:gd name="T3" fmla="*/ 253 h 264"/>
              <a:gd name="T4" fmla="*/ 0 w 361"/>
              <a:gd name="T5" fmla="*/ 248 h 264"/>
              <a:gd name="T6" fmla="*/ 18 w 361"/>
              <a:gd name="T7" fmla="*/ 238 h 264"/>
              <a:gd name="T8" fmla="*/ 21 w 361"/>
              <a:gd name="T9" fmla="*/ 209 h 264"/>
              <a:gd name="T10" fmla="*/ 2 w 361"/>
              <a:gd name="T11" fmla="*/ 203 h 264"/>
              <a:gd name="T12" fmla="*/ 8 w 361"/>
              <a:gd name="T13" fmla="*/ 187 h 264"/>
              <a:gd name="T14" fmla="*/ 18 w 361"/>
              <a:gd name="T15" fmla="*/ 180 h 264"/>
              <a:gd name="T16" fmla="*/ 37 w 361"/>
              <a:gd name="T17" fmla="*/ 166 h 264"/>
              <a:gd name="T18" fmla="*/ 45 w 361"/>
              <a:gd name="T19" fmla="*/ 156 h 264"/>
              <a:gd name="T20" fmla="*/ 61 w 361"/>
              <a:gd name="T21" fmla="*/ 143 h 264"/>
              <a:gd name="T22" fmla="*/ 96 w 361"/>
              <a:gd name="T23" fmla="*/ 129 h 264"/>
              <a:gd name="T24" fmla="*/ 91 w 361"/>
              <a:gd name="T25" fmla="*/ 124 h 264"/>
              <a:gd name="T26" fmla="*/ 102 w 361"/>
              <a:gd name="T27" fmla="*/ 116 h 264"/>
              <a:gd name="T28" fmla="*/ 123 w 361"/>
              <a:gd name="T29" fmla="*/ 93 h 264"/>
              <a:gd name="T30" fmla="*/ 144 w 361"/>
              <a:gd name="T31" fmla="*/ 69 h 264"/>
              <a:gd name="T32" fmla="*/ 155 w 361"/>
              <a:gd name="T33" fmla="*/ 48 h 264"/>
              <a:gd name="T34" fmla="*/ 176 w 361"/>
              <a:gd name="T35" fmla="*/ 53 h 264"/>
              <a:gd name="T36" fmla="*/ 201 w 361"/>
              <a:gd name="T37" fmla="*/ 53 h 264"/>
              <a:gd name="T38" fmla="*/ 211 w 361"/>
              <a:gd name="T39" fmla="*/ 61 h 264"/>
              <a:gd name="T40" fmla="*/ 230 w 361"/>
              <a:gd name="T41" fmla="*/ 56 h 264"/>
              <a:gd name="T42" fmla="*/ 243 w 361"/>
              <a:gd name="T43" fmla="*/ 48 h 264"/>
              <a:gd name="T44" fmla="*/ 254 w 361"/>
              <a:gd name="T45" fmla="*/ 32 h 264"/>
              <a:gd name="T46" fmla="*/ 265 w 361"/>
              <a:gd name="T47" fmla="*/ 19 h 264"/>
              <a:gd name="T48" fmla="*/ 294 w 361"/>
              <a:gd name="T49" fmla="*/ 11 h 264"/>
              <a:gd name="T50" fmla="*/ 318 w 361"/>
              <a:gd name="T51" fmla="*/ 6 h 264"/>
              <a:gd name="T52" fmla="*/ 326 w 361"/>
              <a:gd name="T53" fmla="*/ 8 h 264"/>
              <a:gd name="T54" fmla="*/ 351 w 361"/>
              <a:gd name="T55" fmla="*/ 35 h 264"/>
              <a:gd name="T56" fmla="*/ 353 w 361"/>
              <a:gd name="T57" fmla="*/ 53 h 264"/>
              <a:gd name="T58" fmla="*/ 332 w 361"/>
              <a:gd name="T59" fmla="*/ 69 h 264"/>
              <a:gd name="T60" fmla="*/ 316 w 361"/>
              <a:gd name="T61" fmla="*/ 69 h 264"/>
              <a:gd name="T62" fmla="*/ 318 w 361"/>
              <a:gd name="T63" fmla="*/ 95 h 264"/>
              <a:gd name="T64" fmla="*/ 337 w 361"/>
              <a:gd name="T65" fmla="*/ 85 h 264"/>
              <a:gd name="T66" fmla="*/ 316 w 361"/>
              <a:gd name="T67" fmla="*/ 116 h 264"/>
              <a:gd name="T68" fmla="*/ 302 w 361"/>
              <a:gd name="T69" fmla="*/ 132 h 264"/>
              <a:gd name="T70" fmla="*/ 297 w 361"/>
              <a:gd name="T71" fmla="*/ 122 h 264"/>
              <a:gd name="T72" fmla="*/ 289 w 361"/>
              <a:gd name="T73" fmla="*/ 119 h 264"/>
              <a:gd name="T74" fmla="*/ 260 w 361"/>
              <a:gd name="T75" fmla="*/ 124 h 264"/>
              <a:gd name="T76" fmla="*/ 251 w 361"/>
              <a:gd name="T77" fmla="*/ 137 h 264"/>
              <a:gd name="T78" fmla="*/ 238 w 361"/>
              <a:gd name="T79" fmla="*/ 143 h 264"/>
              <a:gd name="T80" fmla="*/ 227 w 361"/>
              <a:gd name="T81" fmla="*/ 148 h 264"/>
              <a:gd name="T82" fmla="*/ 211 w 361"/>
              <a:gd name="T83" fmla="*/ 148 h 264"/>
              <a:gd name="T84" fmla="*/ 190 w 361"/>
              <a:gd name="T85" fmla="*/ 148 h 264"/>
              <a:gd name="T86" fmla="*/ 198 w 361"/>
              <a:gd name="T87" fmla="*/ 161 h 264"/>
              <a:gd name="T88" fmla="*/ 182 w 361"/>
              <a:gd name="T89" fmla="*/ 177 h 264"/>
              <a:gd name="T90" fmla="*/ 193 w 361"/>
              <a:gd name="T91" fmla="*/ 185 h 264"/>
              <a:gd name="T92" fmla="*/ 182 w 361"/>
              <a:gd name="T93" fmla="*/ 195 h 264"/>
              <a:gd name="T94" fmla="*/ 179 w 361"/>
              <a:gd name="T95" fmla="*/ 203 h 264"/>
              <a:gd name="T96" fmla="*/ 166 w 361"/>
              <a:gd name="T97" fmla="*/ 219 h 264"/>
              <a:gd name="T98" fmla="*/ 155 w 361"/>
              <a:gd name="T99" fmla="*/ 240 h 264"/>
              <a:gd name="T100" fmla="*/ 136 w 361"/>
              <a:gd name="T101" fmla="*/ 248 h 264"/>
              <a:gd name="T102" fmla="*/ 112 w 361"/>
              <a:gd name="T103" fmla="*/ 256 h 264"/>
              <a:gd name="T104" fmla="*/ 88 w 361"/>
              <a:gd name="T105" fmla="*/ 243 h 264"/>
              <a:gd name="T106" fmla="*/ 75 w 361"/>
              <a:gd name="T107" fmla="*/ 230 h 2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61"/>
              <a:gd name="T163" fmla="*/ 0 h 264"/>
              <a:gd name="T164" fmla="*/ 361 w 361"/>
              <a:gd name="T165" fmla="*/ 264 h 2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61" h="264">
                <a:moveTo>
                  <a:pt x="69" y="230"/>
                </a:moveTo>
                <a:lnTo>
                  <a:pt x="67" y="232"/>
                </a:lnTo>
                <a:lnTo>
                  <a:pt x="64" y="232"/>
                </a:lnTo>
                <a:lnTo>
                  <a:pt x="59" y="230"/>
                </a:lnTo>
                <a:lnTo>
                  <a:pt x="56" y="232"/>
                </a:lnTo>
                <a:lnTo>
                  <a:pt x="48" y="235"/>
                </a:lnTo>
                <a:lnTo>
                  <a:pt x="43" y="238"/>
                </a:lnTo>
                <a:lnTo>
                  <a:pt x="40" y="243"/>
                </a:lnTo>
                <a:lnTo>
                  <a:pt x="37" y="245"/>
                </a:lnTo>
                <a:lnTo>
                  <a:pt x="18" y="253"/>
                </a:lnTo>
                <a:lnTo>
                  <a:pt x="13" y="259"/>
                </a:lnTo>
                <a:lnTo>
                  <a:pt x="8" y="259"/>
                </a:lnTo>
                <a:lnTo>
                  <a:pt x="5" y="264"/>
                </a:lnTo>
                <a:lnTo>
                  <a:pt x="0" y="253"/>
                </a:lnTo>
                <a:lnTo>
                  <a:pt x="0" y="248"/>
                </a:lnTo>
                <a:lnTo>
                  <a:pt x="5" y="245"/>
                </a:lnTo>
                <a:lnTo>
                  <a:pt x="8" y="245"/>
                </a:lnTo>
                <a:lnTo>
                  <a:pt x="10" y="243"/>
                </a:lnTo>
                <a:lnTo>
                  <a:pt x="16" y="240"/>
                </a:lnTo>
                <a:lnTo>
                  <a:pt x="18" y="238"/>
                </a:lnTo>
                <a:lnTo>
                  <a:pt x="18" y="232"/>
                </a:lnTo>
                <a:lnTo>
                  <a:pt x="21" y="224"/>
                </a:lnTo>
                <a:lnTo>
                  <a:pt x="21" y="219"/>
                </a:lnTo>
                <a:lnTo>
                  <a:pt x="21" y="216"/>
                </a:lnTo>
                <a:lnTo>
                  <a:pt x="21" y="209"/>
                </a:lnTo>
                <a:lnTo>
                  <a:pt x="18" y="206"/>
                </a:lnTo>
                <a:lnTo>
                  <a:pt x="16" y="206"/>
                </a:lnTo>
                <a:lnTo>
                  <a:pt x="13" y="203"/>
                </a:lnTo>
                <a:lnTo>
                  <a:pt x="8" y="203"/>
                </a:lnTo>
                <a:lnTo>
                  <a:pt x="2" y="203"/>
                </a:lnTo>
                <a:lnTo>
                  <a:pt x="0" y="201"/>
                </a:lnTo>
                <a:lnTo>
                  <a:pt x="2" y="198"/>
                </a:lnTo>
                <a:lnTo>
                  <a:pt x="5" y="193"/>
                </a:lnTo>
                <a:lnTo>
                  <a:pt x="5" y="190"/>
                </a:lnTo>
                <a:lnTo>
                  <a:pt x="8" y="187"/>
                </a:lnTo>
                <a:lnTo>
                  <a:pt x="10" y="185"/>
                </a:lnTo>
                <a:lnTo>
                  <a:pt x="10" y="182"/>
                </a:lnTo>
                <a:lnTo>
                  <a:pt x="13" y="180"/>
                </a:lnTo>
                <a:lnTo>
                  <a:pt x="16" y="180"/>
                </a:lnTo>
                <a:lnTo>
                  <a:pt x="18" y="180"/>
                </a:lnTo>
                <a:lnTo>
                  <a:pt x="24" y="180"/>
                </a:lnTo>
                <a:lnTo>
                  <a:pt x="27" y="177"/>
                </a:lnTo>
                <a:lnTo>
                  <a:pt x="32" y="172"/>
                </a:lnTo>
                <a:lnTo>
                  <a:pt x="35" y="166"/>
                </a:lnTo>
                <a:lnTo>
                  <a:pt x="37" y="166"/>
                </a:lnTo>
                <a:lnTo>
                  <a:pt x="40" y="166"/>
                </a:lnTo>
                <a:lnTo>
                  <a:pt x="43" y="166"/>
                </a:lnTo>
                <a:lnTo>
                  <a:pt x="45" y="166"/>
                </a:lnTo>
                <a:lnTo>
                  <a:pt x="45" y="161"/>
                </a:lnTo>
                <a:lnTo>
                  <a:pt x="45" y="156"/>
                </a:lnTo>
                <a:lnTo>
                  <a:pt x="45" y="151"/>
                </a:lnTo>
                <a:lnTo>
                  <a:pt x="48" y="148"/>
                </a:lnTo>
                <a:lnTo>
                  <a:pt x="51" y="145"/>
                </a:lnTo>
                <a:lnTo>
                  <a:pt x="53" y="143"/>
                </a:lnTo>
                <a:lnTo>
                  <a:pt x="61" y="143"/>
                </a:lnTo>
                <a:lnTo>
                  <a:pt x="69" y="137"/>
                </a:lnTo>
                <a:lnTo>
                  <a:pt x="80" y="135"/>
                </a:lnTo>
                <a:lnTo>
                  <a:pt x="85" y="132"/>
                </a:lnTo>
                <a:lnTo>
                  <a:pt x="91" y="129"/>
                </a:lnTo>
                <a:lnTo>
                  <a:pt x="96" y="129"/>
                </a:lnTo>
                <a:lnTo>
                  <a:pt x="99" y="129"/>
                </a:lnTo>
                <a:lnTo>
                  <a:pt x="99" y="127"/>
                </a:lnTo>
                <a:lnTo>
                  <a:pt x="99" y="124"/>
                </a:lnTo>
                <a:lnTo>
                  <a:pt x="93" y="124"/>
                </a:lnTo>
                <a:lnTo>
                  <a:pt x="91" y="124"/>
                </a:lnTo>
                <a:lnTo>
                  <a:pt x="91" y="122"/>
                </a:lnTo>
                <a:lnTo>
                  <a:pt x="93" y="122"/>
                </a:lnTo>
                <a:lnTo>
                  <a:pt x="96" y="119"/>
                </a:lnTo>
                <a:lnTo>
                  <a:pt x="99" y="119"/>
                </a:lnTo>
                <a:lnTo>
                  <a:pt x="102" y="116"/>
                </a:lnTo>
                <a:lnTo>
                  <a:pt x="102" y="111"/>
                </a:lnTo>
                <a:lnTo>
                  <a:pt x="104" y="108"/>
                </a:lnTo>
                <a:lnTo>
                  <a:pt x="107" y="106"/>
                </a:lnTo>
                <a:lnTo>
                  <a:pt x="120" y="103"/>
                </a:lnTo>
                <a:lnTo>
                  <a:pt x="123" y="93"/>
                </a:lnTo>
                <a:lnTo>
                  <a:pt x="134" y="90"/>
                </a:lnTo>
                <a:lnTo>
                  <a:pt x="144" y="90"/>
                </a:lnTo>
                <a:lnTo>
                  <a:pt x="144" y="87"/>
                </a:lnTo>
                <a:lnTo>
                  <a:pt x="144" y="77"/>
                </a:lnTo>
                <a:lnTo>
                  <a:pt x="144" y="69"/>
                </a:lnTo>
                <a:lnTo>
                  <a:pt x="147" y="56"/>
                </a:lnTo>
                <a:lnTo>
                  <a:pt x="147" y="48"/>
                </a:lnTo>
                <a:lnTo>
                  <a:pt x="150" y="48"/>
                </a:lnTo>
                <a:lnTo>
                  <a:pt x="152" y="48"/>
                </a:lnTo>
                <a:lnTo>
                  <a:pt x="155" y="48"/>
                </a:lnTo>
                <a:lnTo>
                  <a:pt x="158" y="45"/>
                </a:lnTo>
                <a:lnTo>
                  <a:pt x="160" y="48"/>
                </a:lnTo>
                <a:lnTo>
                  <a:pt x="168" y="53"/>
                </a:lnTo>
                <a:lnTo>
                  <a:pt x="174" y="53"/>
                </a:lnTo>
                <a:lnTo>
                  <a:pt x="176" y="53"/>
                </a:lnTo>
                <a:lnTo>
                  <a:pt x="182" y="53"/>
                </a:lnTo>
                <a:lnTo>
                  <a:pt x="185" y="53"/>
                </a:lnTo>
                <a:lnTo>
                  <a:pt x="190" y="56"/>
                </a:lnTo>
                <a:lnTo>
                  <a:pt x="195" y="56"/>
                </a:lnTo>
                <a:lnTo>
                  <a:pt x="201" y="53"/>
                </a:lnTo>
                <a:lnTo>
                  <a:pt x="203" y="56"/>
                </a:lnTo>
                <a:lnTo>
                  <a:pt x="203" y="58"/>
                </a:lnTo>
                <a:lnTo>
                  <a:pt x="206" y="61"/>
                </a:lnTo>
                <a:lnTo>
                  <a:pt x="209" y="61"/>
                </a:lnTo>
                <a:lnTo>
                  <a:pt x="211" y="61"/>
                </a:lnTo>
                <a:lnTo>
                  <a:pt x="217" y="56"/>
                </a:lnTo>
                <a:lnTo>
                  <a:pt x="219" y="56"/>
                </a:lnTo>
                <a:lnTo>
                  <a:pt x="222" y="58"/>
                </a:lnTo>
                <a:lnTo>
                  <a:pt x="227" y="58"/>
                </a:lnTo>
                <a:lnTo>
                  <a:pt x="230" y="56"/>
                </a:lnTo>
                <a:lnTo>
                  <a:pt x="233" y="53"/>
                </a:lnTo>
                <a:lnTo>
                  <a:pt x="235" y="53"/>
                </a:lnTo>
                <a:lnTo>
                  <a:pt x="238" y="50"/>
                </a:lnTo>
                <a:lnTo>
                  <a:pt x="241" y="48"/>
                </a:lnTo>
                <a:lnTo>
                  <a:pt x="243" y="48"/>
                </a:lnTo>
                <a:lnTo>
                  <a:pt x="246" y="48"/>
                </a:lnTo>
                <a:lnTo>
                  <a:pt x="246" y="45"/>
                </a:lnTo>
                <a:lnTo>
                  <a:pt x="249" y="40"/>
                </a:lnTo>
                <a:lnTo>
                  <a:pt x="251" y="35"/>
                </a:lnTo>
                <a:lnTo>
                  <a:pt x="254" y="32"/>
                </a:lnTo>
                <a:lnTo>
                  <a:pt x="257" y="29"/>
                </a:lnTo>
                <a:lnTo>
                  <a:pt x="260" y="27"/>
                </a:lnTo>
                <a:lnTo>
                  <a:pt x="260" y="24"/>
                </a:lnTo>
                <a:lnTo>
                  <a:pt x="262" y="21"/>
                </a:lnTo>
                <a:lnTo>
                  <a:pt x="265" y="19"/>
                </a:lnTo>
                <a:lnTo>
                  <a:pt x="268" y="19"/>
                </a:lnTo>
                <a:lnTo>
                  <a:pt x="270" y="19"/>
                </a:lnTo>
                <a:lnTo>
                  <a:pt x="273" y="19"/>
                </a:lnTo>
                <a:lnTo>
                  <a:pt x="284" y="16"/>
                </a:lnTo>
                <a:lnTo>
                  <a:pt x="294" y="11"/>
                </a:lnTo>
                <a:lnTo>
                  <a:pt x="300" y="8"/>
                </a:lnTo>
                <a:lnTo>
                  <a:pt x="305" y="8"/>
                </a:lnTo>
                <a:lnTo>
                  <a:pt x="310" y="8"/>
                </a:lnTo>
                <a:lnTo>
                  <a:pt x="316" y="8"/>
                </a:lnTo>
                <a:lnTo>
                  <a:pt x="318" y="6"/>
                </a:lnTo>
                <a:lnTo>
                  <a:pt x="324" y="3"/>
                </a:lnTo>
                <a:lnTo>
                  <a:pt x="329" y="0"/>
                </a:lnTo>
                <a:lnTo>
                  <a:pt x="332" y="0"/>
                </a:lnTo>
                <a:lnTo>
                  <a:pt x="326" y="3"/>
                </a:lnTo>
                <a:lnTo>
                  <a:pt x="326" y="8"/>
                </a:lnTo>
                <a:lnTo>
                  <a:pt x="337" y="16"/>
                </a:lnTo>
                <a:lnTo>
                  <a:pt x="340" y="24"/>
                </a:lnTo>
                <a:lnTo>
                  <a:pt x="337" y="29"/>
                </a:lnTo>
                <a:lnTo>
                  <a:pt x="337" y="32"/>
                </a:lnTo>
                <a:lnTo>
                  <a:pt x="351" y="35"/>
                </a:lnTo>
                <a:lnTo>
                  <a:pt x="353" y="37"/>
                </a:lnTo>
                <a:lnTo>
                  <a:pt x="353" y="40"/>
                </a:lnTo>
                <a:lnTo>
                  <a:pt x="359" y="45"/>
                </a:lnTo>
                <a:lnTo>
                  <a:pt x="361" y="48"/>
                </a:lnTo>
                <a:lnTo>
                  <a:pt x="353" y="53"/>
                </a:lnTo>
                <a:lnTo>
                  <a:pt x="340" y="61"/>
                </a:lnTo>
                <a:lnTo>
                  <a:pt x="337" y="64"/>
                </a:lnTo>
                <a:lnTo>
                  <a:pt x="337" y="69"/>
                </a:lnTo>
                <a:lnTo>
                  <a:pt x="334" y="71"/>
                </a:lnTo>
                <a:lnTo>
                  <a:pt x="332" y="69"/>
                </a:lnTo>
                <a:lnTo>
                  <a:pt x="329" y="61"/>
                </a:lnTo>
                <a:lnTo>
                  <a:pt x="326" y="61"/>
                </a:lnTo>
                <a:lnTo>
                  <a:pt x="324" y="71"/>
                </a:lnTo>
                <a:lnTo>
                  <a:pt x="321" y="74"/>
                </a:lnTo>
                <a:lnTo>
                  <a:pt x="316" y="69"/>
                </a:lnTo>
                <a:lnTo>
                  <a:pt x="310" y="74"/>
                </a:lnTo>
                <a:lnTo>
                  <a:pt x="305" y="82"/>
                </a:lnTo>
                <a:lnTo>
                  <a:pt x="305" y="85"/>
                </a:lnTo>
                <a:lnTo>
                  <a:pt x="310" y="93"/>
                </a:lnTo>
                <a:lnTo>
                  <a:pt x="318" y="95"/>
                </a:lnTo>
                <a:lnTo>
                  <a:pt x="318" y="90"/>
                </a:lnTo>
                <a:lnTo>
                  <a:pt x="318" y="82"/>
                </a:lnTo>
                <a:lnTo>
                  <a:pt x="326" y="79"/>
                </a:lnTo>
                <a:lnTo>
                  <a:pt x="334" y="82"/>
                </a:lnTo>
                <a:lnTo>
                  <a:pt x="337" y="85"/>
                </a:lnTo>
                <a:lnTo>
                  <a:pt x="343" y="93"/>
                </a:lnTo>
                <a:lnTo>
                  <a:pt x="337" y="95"/>
                </a:lnTo>
                <a:lnTo>
                  <a:pt x="334" y="100"/>
                </a:lnTo>
                <a:lnTo>
                  <a:pt x="324" y="108"/>
                </a:lnTo>
                <a:lnTo>
                  <a:pt x="316" y="116"/>
                </a:lnTo>
                <a:lnTo>
                  <a:pt x="316" y="119"/>
                </a:lnTo>
                <a:lnTo>
                  <a:pt x="310" y="124"/>
                </a:lnTo>
                <a:lnTo>
                  <a:pt x="305" y="124"/>
                </a:lnTo>
                <a:lnTo>
                  <a:pt x="302" y="127"/>
                </a:lnTo>
                <a:lnTo>
                  <a:pt x="302" y="132"/>
                </a:lnTo>
                <a:lnTo>
                  <a:pt x="302" y="135"/>
                </a:lnTo>
                <a:lnTo>
                  <a:pt x="300" y="135"/>
                </a:lnTo>
                <a:lnTo>
                  <a:pt x="300" y="132"/>
                </a:lnTo>
                <a:lnTo>
                  <a:pt x="297" y="127"/>
                </a:lnTo>
                <a:lnTo>
                  <a:pt x="297" y="122"/>
                </a:lnTo>
                <a:lnTo>
                  <a:pt x="294" y="119"/>
                </a:lnTo>
                <a:lnTo>
                  <a:pt x="294" y="116"/>
                </a:lnTo>
                <a:lnTo>
                  <a:pt x="292" y="114"/>
                </a:lnTo>
                <a:lnTo>
                  <a:pt x="292" y="116"/>
                </a:lnTo>
                <a:lnTo>
                  <a:pt x="289" y="119"/>
                </a:lnTo>
                <a:lnTo>
                  <a:pt x="286" y="124"/>
                </a:lnTo>
                <a:lnTo>
                  <a:pt x="284" y="124"/>
                </a:lnTo>
                <a:lnTo>
                  <a:pt x="278" y="124"/>
                </a:lnTo>
                <a:lnTo>
                  <a:pt x="268" y="124"/>
                </a:lnTo>
                <a:lnTo>
                  <a:pt x="260" y="124"/>
                </a:lnTo>
                <a:lnTo>
                  <a:pt x="257" y="124"/>
                </a:lnTo>
                <a:lnTo>
                  <a:pt x="254" y="127"/>
                </a:lnTo>
                <a:lnTo>
                  <a:pt x="254" y="132"/>
                </a:lnTo>
                <a:lnTo>
                  <a:pt x="254" y="135"/>
                </a:lnTo>
                <a:lnTo>
                  <a:pt x="251" y="137"/>
                </a:lnTo>
                <a:lnTo>
                  <a:pt x="249" y="140"/>
                </a:lnTo>
                <a:lnTo>
                  <a:pt x="246" y="140"/>
                </a:lnTo>
                <a:lnTo>
                  <a:pt x="243" y="140"/>
                </a:lnTo>
                <a:lnTo>
                  <a:pt x="241" y="140"/>
                </a:lnTo>
                <a:lnTo>
                  <a:pt x="238" y="143"/>
                </a:lnTo>
                <a:lnTo>
                  <a:pt x="238" y="145"/>
                </a:lnTo>
                <a:lnTo>
                  <a:pt x="235" y="148"/>
                </a:lnTo>
                <a:lnTo>
                  <a:pt x="233" y="148"/>
                </a:lnTo>
                <a:lnTo>
                  <a:pt x="230" y="148"/>
                </a:lnTo>
                <a:lnTo>
                  <a:pt x="227" y="148"/>
                </a:lnTo>
                <a:lnTo>
                  <a:pt x="222" y="148"/>
                </a:lnTo>
                <a:lnTo>
                  <a:pt x="219" y="153"/>
                </a:lnTo>
                <a:lnTo>
                  <a:pt x="217" y="153"/>
                </a:lnTo>
                <a:lnTo>
                  <a:pt x="214" y="153"/>
                </a:lnTo>
                <a:lnTo>
                  <a:pt x="211" y="148"/>
                </a:lnTo>
                <a:lnTo>
                  <a:pt x="209" y="148"/>
                </a:lnTo>
                <a:lnTo>
                  <a:pt x="206" y="148"/>
                </a:lnTo>
                <a:lnTo>
                  <a:pt x="198" y="148"/>
                </a:lnTo>
                <a:lnTo>
                  <a:pt x="193" y="148"/>
                </a:lnTo>
                <a:lnTo>
                  <a:pt x="190" y="148"/>
                </a:lnTo>
                <a:lnTo>
                  <a:pt x="190" y="151"/>
                </a:lnTo>
                <a:lnTo>
                  <a:pt x="193" y="153"/>
                </a:lnTo>
                <a:lnTo>
                  <a:pt x="195" y="156"/>
                </a:lnTo>
                <a:lnTo>
                  <a:pt x="198" y="158"/>
                </a:lnTo>
                <a:lnTo>
                  <a:pt x="198" y="161"/>
                </a:lnTo>
                <a:lnTo>
                  <a:pt x="198" y="164"/>
                </a:lnTo>
                <a:lnTo>
                  <a:pt x="193" y="166"/>
                </a:lnTo>
                <a:lnTo>
                  <a:pt x="187" y="172"/>
                </a:lnTo>
                <a:lnTo>
                  <a:pt x="182" y="174"/>
                </a:lnTo>
                <a:lnTo>
                  <a:pt x="182" y="177"/>
                </a:lnTo>
                <a:lnTo>
                  <a:pt x="182" y="180"/>
                </a:lnTo>
                <a:lnTo>
                  <a:pt x="182" y="182"/>
                </a:lnTo>
                <a:lnTo>
                  <a:pt x="185" y="182"/>
                </a:lnTo>
                <a:lnTo>
                  <a:pt x="190" y="185"/>
                </a:lnTo>
                <a:lnTo>
                  <a:pt x="193" y="185"/>
                </a:lnTo>
                <a:lnTo>
                  <a:pt x="195" y="190"/>
                </a:lnTo>
                <a:lnTo>
                  <a:pt x="193" y="193"/>
                </a:lnTo>
                <a:lnTo>
                  <a:pt x="190" y="195"/>
                </a:lnTo>
                <a:lnTo>
                  <a:pt x="187" y="195"/>
                </a:lnTo>
                <a:lnTo>
                  <a:pt x="182" y="195"/>
                </a:lnTo>
                <a:lnTo>
                  <a:pt x="179" y="195"/>
                </a:lnTo>
                <a:lnTo>
                  <a:pt x="176" y="195"/>
                </a:lnTo>
                <a:lnTo>
                  <a:pt x="176" y="198"/>
                </a:lnTo>
                <a:lnTo>
                  <a:pt x="176" y="201"/>
                </a:lnTo>
                <a:lnTo>
                  <a:pt x="179" y="203"/>
                </a:lnTo>
                <a:lnTo>
                  <a:pt x="182" y="206"/>
                </a:lnTo>
                <a:lnTo>
                  <a:pt x="176" y="209"/>
                </a:lnTo>
                <a:lnTo>
                  <a:pt x="174" y="211"/>
                </a:lnTo>
                <a:lnTo>
                  <a:pt x="168" y="214"/>
                </a:lnTo>
                <a:lnTo>
                  <a:pt x="166" y="219"/>
                </a:lnTo>
                <a:lnTo>
                  <a:pt x="163" y="222"/>
                </a:lnTo>
                <a:lnTo>
                  <a:pt x="163" y="224"/>
                </a:lnTo>
                <a:lnTo>
                  <a:pt x="160" y="232"/>
                </a:lnTo>
                <a:lnTo>
                  <a:pt x="160" y="238"/>
                </a:lnTo>
                <a:lnTo>
                  <a:pt x="155" y="240"/>
                </a:lnTo>
                <a:lnTo>
                  <a:pt x="152" y="240"/>
                </a:lnTo>
                <a:lnTo>
                  <a:pt x="147" y="240"/>
                </a:lnTo>
                <a:lnTo>
                  <a:pt x="142" y="245"/>
                </a:lnTo>
                <a:lnTo>
                  <a:pt x="139" y="245"/>
                </a:lnTo>
                <a:lnTo>
                  <a:pt x="136" y="248"/>
                </a:lnTo>
                <a:lnTo>
                  <a:pt x="131" y="248"/>
                </a:lnTo>
                <a:lnTo>
                  <a:pt x="126" y="251"/>
                </a:lnTo>
                <a:lnTo>
                  <a:pt x="120" y="253"/>
                </a:lnTo>
                <a:lnTo>
                  <a:pt x="118" y="256"/>
                </a:lnTo>
                <a:lnTo>
                  <a:pt x="112" y="256"/>
                </a:lnTo>
                <a:lnTo>
                  <a:pt x="104" y="256"/>
                </a:lnTo>
                <a:lnTo>
                  <a:pt x="102" y="253"/>
                </a:lnTo>
                <a:lnTo>
                  <a:pt x="96" y="251"/>
                </a:lnTo>
                <a:lnTo>
                  <a:pt x="93" y="245"/>
                </a:lnTo>
                <a:lnTo>
                  <a:pt x="88" y="243"/>
                </a:lnTo>
                <a:lnTo>
                  <a:pt x="85" y="240"/>
                </a:lnTo>
                <a:lnTo>
                  <a:pt x="83" y="238"/>
                </a:lnTo>
                <a:lnTo>
                  <a:pt x="80" y="235"/>
                </a:lnTo>
                <a:lnTo>
                  <a:pt x="77" y="232"/>
                </a:lnTo>
                <a:lnTo>
                  <a:pt x="75" y="230"/>
                </a:lnTo>
                <a:lnTo>
                  <a:pt x="69" y="230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396" name="Freeform 14"/>
          <p:cNvSpPr>
            <a:spLocks/>
          </p:cNvSpPr>
          <p:nvPr/>
        </p:nvSpPr>
        <p:spPr bwMode="auto">
          <a:xfrm>
            <a:off x="9876397" y="749498"/>
            <a:ext cx="1991921" cy="905785"/>
          </a:xfrm>
          <a:custGeom>
            <a:avLst/>
            <a:gdLst>
              <a:gd name="T0" fmla="*/ 203 w 383"/>
              <a:gd name="T1" fmla="*/ 2 h 369"/>
              <a:gd name="T2" fmla="*/ 249 w 383"/>
              <a:gd name="T3" fmla="*/ 5 h 369"/>
              <a:gd name="T4" fmla="*/ 251 w 383"/>
              <a:gd name="T5" fmla="*/ 31 h 369"/>
              <a:gd name="T6" fmla="*/ 276 w 383"/>
              <a:gd name="T7" fmla="*/ 31 h 369"/>
              <a:gd name="T8" fmla="*/ 297 w 383"/>
              <a:gd name="T9" fmla="*/ 29 h 369"/>
              <a:gd name="T10" fmla="*/ 337 w 383"/>
              <a:gd name="T11" fmla="*/ 34 h 369"/>
              <a:gd name="T12" fmla="*/ 356 w 383"/>
              <a:gd name="T13" fmla="*/ 42 h 369"/>
              <a:gd name="T14" fmla="*/ 364 w 383"/>
              <a:gd name="T15" fmla="*/ 58 h 369"/>
              <a:gd name="T16" fmla="*/ 375 w 383"/>
              <a:gd name="T17" fmla="*/ 60 h 369"/>
              <a:gd name="T18" fmla="*/ 383 w 383"/>
              <a:gd name="T19" fmla="*/ 79 h 369"/>
              <a:gd name="T20" fmla="*/ 367 w 383"/>
              <a:gd name="T21" fmla="*/ 97 h 369"/>
              <a:gd name="T22" fmla="*/ 334 w 383"/>
              <a:gd name="T23" fmla="*/ 105 h 369"/>
              <a:gd name="T24" fmla="*/ 337 w 383"/>
              <a:gd name="T25" fmla="*/ 121 h 369"/>
              <a:gd name="T26" fmla="*/ 326 w 383"/>
              <a:gd name="T27" fmla="*/ 129 h 369"/>
              <a:gd name="T28" fmla="*/ 326 w 383"/>
              <a:gd name="T29" fmla="*/ 166 h 369"/>
              <a:gd name="T30" fmla="*/ 332 w 383"/>
              <a:gd name="T31" fmla="*/ 184 h 369"/>
              <a:gd name="T32" fmla="*/ 310 w 383"/>
              <a:gd name="T33" fmla="*/ 218 h 369"/>
              <a:gd name="T34" fmla="*/ 318 w 383"/>
              <a:gd name="T35" fmla="*/ 245 h 369"/>
              <a:gd name="T36" fmla="*/ 308 w 383"/>
              <a:gd name="T37" fmla="*/ 279 h 369"/>
              <a:gd name="T38" fmla="*/ 305 w 383"/>
              <a:gd name="T39" fmla="*/ 297 h 369"/>
              <a:gd name="T40" fmla="*/ 292 w 383"/>
              <a:gd name="T41" fmla="*/ 313 h 369"/>
              <a:gd name="T42" fmla="*/ 254 w 383"/>
              <a:gd name="T43" fmla="*/ 340 h 369"/>
              <a:gd name="T44" fmla="*/ 243 w 383"/>
              <a:gd name="T45" fmla="*/ 308 h 369"/>
              <a:gd name="T46" fmla="*/ 227 w 383"/>
              <a:gd name="T47" fmla="*/ 319 h 369"/>
              <a:gd name="T48" fmla="*/ 209 w 383"/>
              <a:gd name="T49" fmla="*/ 316 h 369"/>
              <a:gd name="T50" fmla="*/ 174 w 383"/>
              <a:gd name="T51" fmla="*/ 337 h 369"/>
              <a:gd name="T52" fmla="*/ 158 w 383"/>
              <a:gd name="T53" fmla="*/ 348 h 369"/>
              <a:gd name="T54" fmla="*/ 120 w 383"/>
              <a:gd name="T55" fmla="*/ 369 h 369"/>
              <a:gd name="T56" fmla="*/ 88 w 383"/>
              <a:gd name="T57" fmla="*/ 355 h 369"/>
              <a:gd name="T58" fmla="*/ 69 w 383"/>
              <a:gd name="T59" fmla="*/ 303 h 369"/>
              <a:gd name="T60" fmla="*/ 69 w 383"/>
              <a:gd name="T61" fmla="*/ 266 h 369"/>
              <a:gd name="T62" fmla="*/ 61 w 383"/>
              <a:gd name="T63" fmla="*/ 263 h 369"/>
              <a:gd name="T64" fmla="*/ 61 w 383"/>
              <a:gd name="T65" fmla="*/ 247 h 369"/>
              <a:gd name="T66" fmla="*/ 48 w 383"/>
              <a:gd name="T67" fmla="*/ 250 h 369"/>
              <a:gd name="T68" fmla="*/ 40 w 383"/>
              <a:gd name="T69" fmla="*/ 247 h 369"/>
              <a:gd name="T70" fmla="*/ 40 w 383"/>
              <a:gd name="T71" fmla="*/ 221 h 369"/>
              <a:gd name="T72" fmla="*/ 43 w 383"/>
              <a:gd name="T73" fmla="*/ 213 h 369"/>
              <a:gd name="T74" fmla="*/ 40 w 383"/>
              <a:gd name="T75" fmla="*/ 200 h 369"/>
              <a:gd name="T76" fmla="*/ 37 w 383"/>
              <a:gd name="T77" fmla="*/ 176 h 369"/>
              <a:gd name="T78" fmla="*/ 32 w 383"/>
              <a:gd name="T79" fmla="*/ 166 h 369"/>
              <a:gd name="T80" fmla="*/ 13 w 383"/>
              <a:gd name="T81" fmla="*/ 152 h 369"/>
              <a:gd name="T82" fmla="*/ 0 w 383"/>
              <a:gd name="T83" fmla="*/ 145 h 369"/>
              <a:gd name="T84" fmla="*/ 2 w 383"/>
              <a:gd name="T85" fmla="*/ 118 h 369"/>
              <a:gd name="T86" fmla="*/ 83 w 383"/>
              <a:gd name="T87" fmla="*/ 84 h 369"/>
              <a:gd name="T88" fmla="*/ 104 w 383"/>
              <a:gd name="T89" fmla="*/ 81 h 36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83"/>
              <a:gd name="T136" fmla="*/ 0 h 369"/>
              <a:gd name="T137" fmla="*/ 383 w 383"/>
              <a:gd name="T138" fmla="*/ 369 h 36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83" h="369">
                <a:moveTo>
                  <a:pt x="101" y="0"/>
                </a:moveTo>
                <a:lnTo>
                  <a:pt x="155" y="0"/>
                </a:lnTo>
                <a:lnTo>
                  <a:pt x="203" y="2"/>
                </a:lnTo>
                <a:lnTo>
                  <a:pt x="225" y="2"/>
                </a:lnTo>
                <a:lnTo>
                  <a:pt x="230" y="2"/>
                </a:lnTo>
                <a:lnTo>
                  <a:pt x="249" y="5"/>
                </a:lnTo>
                <a:lnTo>
                  <a:pt x="251" y="5"/>
                </a:lnTo>
                <a:lnTo>
                  <a:pt x="254" y="10"/>
                </a:lnTo>
                <a:lnTo>
                  <a:pt x="251" y="31"/>
                </a:lnTo>
                <a:lnTo>
                  <a:pt x="259" y="31"/>
                </a:lnTo>
                <a:lnTo>
                  <a:pt x="270" y="31"/>
                </a:lnTo>
                <a:lnTo>
                  <a:pt x="276" y="31"/>
                </a:lnTo>
                <a:lnTo>
                  <a:pt x="281" y="29"/>
                </a:lnTo>
                <a:lnTo>
                  <a:pt x="292" y="29"/>
                </a:lnTo>
                <a:lnTo>
                  <a:pt x="297" y="29"/>
                </a:lnTo>
                <a:lnTo>
                  <a:pt x="316" y="31"/>
                </a:lnTo>
                <a:lnTo>
                  <a:pt x="332" y="36"/>
                </a:lnTo>
                <a:lnTo>
                  <a:pt x="337" y="34"/>
                </a:lnTo>
                <a:lnTo>
                  <a:pt x="340" y="34"/>
                </a:lnTo>
                <a:lnTo>
                  <a:pt x="345" y="36"/>
                </a:lnTo>
                <a:lnTo>
                  <a:pt x="356" y="42"/>
                </a:lnTo>
                <a:lnTo>
                  <a:pt x="364" y="47"/>
                </a:lnTo>
                <a:lnTo>
                  <a:pt x="361" y="55"/>
                </a:lnTo>
                <a:lnTo>
                  <a:pt x="364" y="58"/>
                </a:lnTo>
                <a:lnTo>
                  <a:pt x="369" y="58"/>
                </a:lnTo>
                <a:lnTo>
                  <a:pt x="372" y="60"/>
                </a:lnTo>
                <a:lnTo>
                  <a:pt x="375" y="60"/>
                </a:lnTo>
                <a:lnTo>
                  <a:pt x="375" y="63"/>
                </a:lnTo>
                <a:lnTo>
                  <a:pt x="375" y="73"/>
                </a:lnTo>
                <a:lnTo>
                  <a:pt x="383" y="79"/>
                </a:lnTo>
                <a:lnTo>
                  <a:pt x="383" y="84"/>
                </a:lnTo>
                <a:lnTo>
                  <a:pt x="377" y="87"/>
                </a:lnTo>
                <a:lnTo>
                  <a:pt x="367" y="97"/>
                </a:lnTo>
                <a:lnTo>
                  <a:pt x="361" y="92"/>
                </a:lnTo>
                <a:lnTo>
                  <a:pt x="351" y="100"/>
                </a:lnTo>
                <a:lnTo>
                  <a:pt x="334" y="105"/>
                </a:lnTo>
                <a:lnTo>
                  <a:pt x="337" y="108"/>
                </a:lnTo>
                <a:lnTo>
                  <a:pt x="337" y="113"/>
                </a:lnTo>
                <a:lnTo>
                  <a:pt x="337" y="121"/>
                </a:lnTo>
                <a:lnTo>
                  <a:pt x="332" y="126"/>
                </a:lnTo>
                <a:lnTo>
                  <a:pt x="329" y="126"/>
                </a:lnTo>
                <a:lnTo>
                  <a:pt x="326" y="129"/>
                </a:lnTo>
                <a:lnTo>
                  <a:pt x="313" y="150"/>
                </a:lnTo>
                <a:lnTo>
                  <a:pt x="332" y="155"/>
                </a:lnTo>
                <a:lnTo>
                  <a:pt x="326" y="166"/>
                </a:lnTo>
                <a:lnTo>
                  <a:pt x="326" y="171"/>
                </a:lnTo>
                <a:lnTo>
                  <a:pt x="332" y="179"/>
                </a:lnTo>
                <a:lnTo>
                  <a:pt x="332" y="184"/>
                </a:lnTo>
                <a:lnTo>
                  <a:pt x="324" y="197"/>
                </a:lnTo>
                <a:lnTo>
                  <a:pt x="313" y="213"/>
                </a:lnTo>
                <a:lnTo>
                  <a:pt x="310" y="218"/>
                </a:lnTo>
                <a:lnTo>
                  <a:pt x="308" y="224"/>
                </a:lnTo>
                <a:lnTo>
                  <a:pt x="313" y="234"/>
                </a:lnTo>
                <a:lnTo>
                  <a:pt x="318" y="245"/>
                </a:lnTo>
                <a:lnTo>
                  <a:pt x="302" y="263"/>
                </a:lnTo>
                <a:lnTo>
                  <a:pt x="302" y="268"/>
                </a:lnTo>
                <a:lnTo>
                  <a:pt x="308" y="279"/>
                </a:lnTo>
                <a:lnTo>
                  <a:pt x="308" y="287"/>
                </a:lnTo>
                <a:lnTo>
                  <a:pt x="310" y="295"/>
                </a:lnTo>
                <a:lnTo>
                  <a:pt x="305" y="297"/>
                </a:lnTo>
                <a:lnTo>
                  <a:pt x="297" y="297"/>
                </a:lnTo>
                <a:lnTo>
                  <a:pt x="294" y="300"/>
                </a:lnTo>
                <a:lnTo>
                  <a:pt x="292" y="313"/>
                </a:lnTo>
                <a:lnTo>
                  <a:pt x="292" y="340"/>
                </a:lnTo>
                <a:lnTo>
                  <a:pt x="270" y="340"/>
                </a:lnTo>
                <a:lnTo>
                  <a:pt x="254" y="340"/>
                </a:lnTo>
                <a:lnTo>
                  <a:pt x="251" y="316"/>
                </a:lnTo>
                <a:lnTo>
                  <a:pt x="249" y="311"/>
                </a:lnTo>
                <a:lnTo>
                  <a:pt x="243" y="308"/>
                </a:lnTo>
                <a:lnTo>
                  <a:pt x="241" y="313"/>
                </a:lnTo>
                <a:lnTo>
                  <a:pt x="235" y="321"/>
                </a:lnTo>
                <a:lnTo>
                  <a:pt x="227" y="319"/>
                </a:lnTo>
                <a:lnTo>
                  <a:pt x="222" y="313"/>
                </a:lnTo>
                <a:lnTo>
                  <a:pt x="211" y="313"/>
                </a:lnTo>
                <a:lnTo>
                  <a:pt x="209" y="316"/>
                </a:lnTo>
                <a:lnTo>
                  <a:pt x="203" y="313"/>
                </a:lnTo>
                <a:lnTo>
                  <a:pt x="187" y="329"/>
                </a:lnTo>
                <a:lnTo>
                  <a:pt x="174" y="337"/>
                </a:lnTo>
                <a:lnTo>
                  <a:pt x="168" y="340"/>
                </a:lnTo>
                <a:lnTo>
                  <a:pt x="166" y="345"/>
                </a:lnTo>
                <a:lnTo>
                  <a:pt x="158" y="348"/>
                </a:lnTo>
                <a:lnTo>
                  <a:pt x="155" y="350"/>
                </a:lnTo>
                <a:lnTo>
                  <a:pt x="147" y="350"/>
                </a:lnTo>
                <a:lnTo>
                  <a:pt x="120" y="369"/>
                </a:lnTo>
                <a:lnTo>
                  <a:pt x="110" y="358"/>
                </a:lnTo>
                <a:lnTo>
                  <a:pt x="96" y="358"/>
                </a:lnTo>
                <a:lnTo>
                  <a:pt x="88" y="355"/>
                </a:lnTo>
                <a:lnTo>
                  <a:pt x="77" y="345"/>
                </a:lnTo>
                <a:lnTo>
                  <a:pt x="69" y="350"/>
                </a:lnTo>
                <a:lnTo>
                  <a:pt x="69" y="303"/>
                </a:lnTo>
                <a:lnTo>
                  <a:pt x="69" y="279"/>
                </a:lnTo>
                <a:lnTo>
                  <a:pt x="69" y="271"/>
                </a:lnTo>
                <a:lnTo>
                  <a:pt x="69" y="266"/>
                </a:lnTo>
                <a:lnTo>
                  <a:pt x="67" y="266"/>
                </a:lnTo>
                <a:lnTo>
                  <a:pt x="64" y="263"/>
                </a:lnTo>
                <a:lnTo>
                  <a:pt x="61" y="263"/>
                </a:lnTo>
                <a:lnTo>
                  <a:pt x="61" y="258"/>
                </a:lnTo>
                <a:lnTo>
                  <a:pt x="61" y="253"/>
                </a:lnTo>
                <a:lnTo>
                  <a:pt x="61" y="247"/>
                </a:lnTo>
                <a:lnTo>
                  <a:pt x="56" y="247"/>
                </a:lnTo>
                <a:lnTo>
                  <a:pt x="51" y="247"/>
                </a:lnTo>
                <a:lnTo>
                  <a:pt x="48" y="250"/>
                </a:lnTo>
                <a:lnTo>
                  <a:pt x="43" y="250"/>
                </a:lnTo>
                <a:lnTo>
                  <a:pt x="40" y="250"/>
                </a:lnTo>
                <a:lnTo>
                  <a:pt x="40" y="247"/>
                </a:lnTo>
                <a:lnTo>
                  <a:pt x="40" y="242"/>
                </a:lnTo>
                <a:lnTo>
                  <a:pt x="40" y="224"/>
                </a:lnTo>
                <a:lnTo>
                  <a:pt x="40" y="221"/>
                </a:lnTo>
                <a:lnTo>
                  <a:pt x="43" y="218"/>
                </a:lnTo>
                <a:lnTo>
                  <a:pt x="43" y="216"/>
                </a:lnTo>
                <a:lnTo>
                  <a:pt x="43" y="213"/>
                </a:lnTo>
                <a:lnTo>
                  <a:pt x="43" y="210"/>
                </a:lnTo>
                <a:lnTo>
                  <a:pt x="40" y="205"/>
                </a:lnTo>
                <a:lnTo>
                  <a:pt x="40" y="200"/>
                </a:lnTo>
                <a:lnTo>
                  <a:pt x="37" y="189"/>
                </a:lnTo>
                <a:lnTo>
                  <a:pt x="37" y="181"/>
                </a:lnTo>
                <a:lnTo>
                  <a:pt x="37" y="176"/>
                </a:lnTo>
                <a:lnTo>
                  <a:pt x="37" y="174"/>
                </a:lnTo>
                <a:lnTo>
                  <a:pt x="35" y="168"/>
                </a:lnTo>
                <a:lnTo>
                  <a:pt x="32" y="166"/>
                </a:lnTo>
                <a:lnTo>
                  <a:pt x="18" y="158"/>
                </a:lnTo>
                <a:lnTo>
                  <a:pt x="16" y="152"/>
                </a:lnTo>
                <a:lnTo>
                  <a:pt x="13" y="152"/>
                </a:lnTo>
                <a:lnTo>
                  <a:pt x="8" y="150"/>
                </a:lnTo>
                <a:lnTo>
                  <a:pt x="2" y="147"/>
                </a:lnTo>
                <a:lnTo>
                  <a:pt x="0" y="145"/>
                </a:lnTo>
                <a:lnTo>
                  <a:pt x="0" y="142"/>
                </a:lnTo>
                <a:lnTo>
                  <a:pt x="0" y="139"/>
                </a:lnTo>
                <a:lnTo>
                  <a:pt x="2" y="118"/>
                </a:lnTo>
                <a:lnTo>
                  <a:pt x="69" y="116"/>
                </a:lnTo>
                <a:lnTo>
                  <a:pt x="69" y="84"/>
                </a:lnTo>
                <a:lnTo>
                  <a:pt x="83" y="84"/>
                </a:lnTo>
                <a:lnTo>
                  <a:pt x="101" y="84"/>
                </a:lnTo>
                <a:lnTo>
                  <a:pt x="101" y="81"/>
                </a:lnTo>
                <a:lnTo>
                  <a:pt x="104" y="81"/>
                </a:lnTo>
                <a:lnTo>
                  <a:pt x="101" y="26"/>
                </a:lnTo>
                <a:lnTo>
                  <a:pt x="101" y="0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397" name="Freeform 15"/>
          <p:cNvSpPr>
            <a:spLocks/>
          </p:cNvSpPr>
          <p:nvPr/>
        </p:nvSpPr>
        <p:spPr bwMode="auto">
          <a:xfrm>
            <a:off x="8633397" y="1868842"/>
            <a:ext cx="1575855" cy="839508"/>
          </a:xfrm>
          <a:custGeom>
            <a:avLst/>
            <a:gdLst>
              <a:gd name="T0" fmla="*/ 24 w 303"/>
              <a:gd name="T1" fmla="*/ 250 h 342"/>
              <a:gd name="T2" fmla="*/ 27 w 303"/>
              <a:gd name="T3" fmla="*/ 213 h 342"/>
              <a:gd name="T4" fmla="*/ 16 w 303"/>
              <a:gd name="T5" fmla="*/ 203 h 342"/>
              <a:gd name="T6" fmla="*/ 11 w 303"/>
              <a:gd name="T7" fmla="*/ 192 h 342"/>
              <a:gd name="T8" fmla="*/ 22 w 303"/>
              <a:gd name="T9" fmla="*/ 174 h 342"/>
              <a:gd name="T10" fmla="*/ 11 w 303"/>
              <a:gd name="T11" fmla="*/ 160 h 342"/>
              <a:gd name="T12" fmla="*/ 8 w 303"/>
              <a:gd name="T13" fmla="*/ 147 h 342"/>
              <a:gd name="T14" fmla="*/ 8 w 303"/>
              <a:gd name="T15" fmla="*/ 131 h 342"/>
              <a:gd name="T16" fmla="*/ 6 w 303"/>
              <a:gd name="T17" fmla="*/ 121 h 342"/>
              <a:gd name="T18" fmla="*/ 11 w 303"/>
              <a:gd name="T19" fmla="*/ 121 h 342"/>
              <a:gd name="T20" fmla="*/ 24 w 303"/>
              <a:gd name="T21" fmla="*/ 131 h 342"/>
              <a:gd name="T22" fmla="*/ 43 w 303"/>
              <a:gd name="T23" fmla="*/ 142 h 342"/>
              <a:gd name="T24" fmla="*/ 62 w 303"/>
              <a:gd name="T25" fmla="*/ 134 h 342"/>
              <a:gd name="T26" fmla="*/ 78 w 303"/>
              <a:gd name="T27" fmla="*/ 126 h 342"/>
              <a:gd name="T28" fmla="*/ 91 w 303"/>
              <a:gd name="T29" fmla="*/ 118 h 342"/>
              <a:gd name="T30" fmla="*/ 99 w 303"/>
              <a:gd name="T31" fmla="*/ 100 h 342"/>
              <a:gd name="T32" fmla="*/ 110 w 303"/>
              <a:gd name="T33" fmla="*/ 89 h 342"/>
              <a:gd name="T34" fmla="*/ 110 w 303"/>
              <a:gd name="T35" fmla="*/ 81 h 342"/>
              <a:gd name="T36" fmla="*/ 124 w 303"/>
              <a:gd name="T37" fmla="*/ 79 h 342"/>
              <a:gd name="T38" fmla="*/ 116 w 303"/>
              <a:gd name="T39" fmla="*/ 68 h 342"/>
              <a:gd name="T40" fmla="*/ 113 w 303"/>
              <a:gd name="T41" fmla="*/ 60 h 342"/>
              <a:gd name="T42" fmla="*/ 129 w 303"/>
              <a:gd name="T43" fmla="*/ 47 h 342"/>
              <a:gd name="T44" fmla="*/ 121 w 303"/>
              <a:gd name="T45" fmla="*/ 37 h 342"/>
              <a:gd name="T46" fmla="*/ 137 w 303"/>
              <a:gd name="T47" fmla="*/ 34 h 342"/>
              <a:gd name="T48" fmla="*/ 148 w 303"/>
              <a:gd name="T49" fmla="*/ 39 h 342"/>
              <a:gd name="T50" fmla="*/ 161 w 303"/>
              <a:gd name="T51" fmla="*/ 34 h 342"/>
              <a:gd name="T52" fmla="*/ 169 w 303"/>
              <a:gd name="T53" fmla="*/ 29 h 342"/>
              <a:gd name="T54" fmla="*/ 180 w 303"/>
              <a:gd name="T55" fmla="*/ 26 h 342"/>
              <a:gd name="T56" fmla="*/ 185 w 303"/>
              <a:gd name="T57" fmla="*/ 13 h 342"/>
              <a:gd name="T58" fmla="*/ 209 w 303"/>
              <a:gd name="T59" fmla="*/ 10 h 342"/>
              <a:gd name="T60" fmla="*/ 223 w 303"/>
              <a:gd name="T61" fmla="*/ 2 h 342"/>
              <a:gd name="T62" fmla="*/ 228 w 303"/>
              <a:gd name="T63" fmla="*/ 8 h 342"/>
              <a:gd name="T64" fmla="*/ 233 w 303"/>
              <a:gd name="T65" fmla="*/ 21 h 342"/>
              <a:gd name="T66" fmla="*/ 241 w 303"/>
              <a:gd name="T67" fmla="*/ 10 h 342"/>
              <a:gd name="T68" fmla="*/ 249 w 303"/>
              <a:gd name="T69" fmla="*/ 39 h 342"/>
              <a:gd name="T70" fmla="*/ 263 w 303"/>
              <a:gd name="T71" fmla="*/ 52 h 342"/>
              <a:gd name="T72" fmla="*/ 282 w 303"/>
              <a:gd name="T73" fmla="*/ 52 h 342"/>
              <a:gd name="T74" fmla="*/ 282 w 303"/>
              <a:gd name="T75" fmla="*/ 73 h 342"/>
              <a:gd name="T76" fmla="*/ 303 w 303"/>
              <a:gd name="T77" fmla="*/ 92 h 342"/>
              <a:gd name="T78" fmla="*/ 279 w 303"/>
              <a:gd name="T79" fmla="*/ 118 h 342"/>
              <a:gd name="T80" fmla="*/ 274 w 303"/>
              <a:gd name="T81" fmla="*/ 152 h 342"/>
              <a:gd name="T82" fmla="*/ 282 w 303"/>
              <a:gd name="T83" fmla="*/ 158 h 342"/>
              <a:gd name="T84" fmla="*/ 274 w 303"/>
              <a:gd name="T85" fmla="*/ 176 h 342"/>
              <a:gd name="T86" fmla="*/ 292 w 303"/>
              <a:gd name="T87" fmla="*/ 187 h 342"/>
              <a:gd name="T88" fmla="*/ 271 w 303"/>
              <a:gd name="T89" fmla="*/ 218 h 342"/>
              <a:gd name="T90" fmla="*/ 268 w 303"/>
              <a:gd name="T91" fmla="*/ 245 h 342"/>
              <a:gd name="T92" fmla="*/ 276 w 303"/>
              <a:gd name="T93" fmla="*/ 266 h 342"/>
              <a:gd name="T94" fmla="*/ 257 w 303"/>
              <a:gd name="T95" fmla="*/ 261 h 342"/>
              <a:gd name="T96" fmla="*/ 241 w 303"/>
              <a:gd name="T97" fmla="*/ 271 h 342"/>
              <a:gd name="T98" fmla="*/ 236 w 303"/>
              <a:gd name="T99" fmla="*/ 287 h 342"/>
              <a:gd name="T100" fmla="*/ 217 w 303"/>
              <a:gd name="T101" fmla="*/ 295 h 342"/>
              <a:gd name="T102" fmla="*/ 177 w 303"/>
              <a:gd name="T103" fmla="*/ 305 h 342"/>
              <a:gd name="T104" fmla="*/ 161 w 303"/>
              <a:gd name="T105" fmla="*/ 292 h 342"/>
              <a:gd name="T106" fmla="*/ 134 w 303"/>
              <a:gd name="T107" fmla="*/ 287 h 342"/>
              <a:gd name="T108" fmla="*/ 105 w 303"/>
              <a:gd name="T109" fmla="*/ 284 h 342"/>
              <a:gd name="T110" fmla="*/ 94 w 303"/>
              <a:gd name="T111" fmla="*/ 311 h 342"/>
              <a:gd name="T112" fmla="*/ 51 w 303"/>
              <a:gd name="T113" fmla="*/ 329 h 342"/>
              <a:gd name="T114" fmla="*/ 16 w 303"/>
              <a:gd name="T115" fmla="*/ 342 h 34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03"/>
              <a:gd name="T175" fmla="*/ 0 h 342"/>
              <a:gd name="T176" fmla="*/ 303 w 303"/>
              <a:gd name="T177" fmla="*/ 342 h 34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03" h="342">
                <a:moveTo>
                  <a:pt x="16" y="342"/>
                </a:moveTo>
                <a:lnTo>
                  <a:pt x="22" y="300"/>
                </a:lnTo>
                <a:lnTo>
                  <a:pt x="22" y="271"/>
                </a:lnTo>
                <a:lnTo>
                  <a:pt x="24" y="250"/>
                </a:lnTo>
                <a:lnTo>
                  <a:pt x="24" y="234"/>
                </a:lnTo>
                <a:lnTo>
                  <a:pt x="24" y="226"/>
                </a:lnTo>
                <a:lnTo>
                  <a:pt x="24" y="218"/>
                </a:lnTo>
                <a:lnTo>
                  <a:pt x="27" y="213"/>
                </a:lnTo>
                <a:lnTo>
                  <a:pt x="27" y="208"/>
                </a:lnTo>
                <a:lnTo>
                  <a:pt x="24" y="203"/>
                </a:lnTo>
                <a:lnTo>
                  <a:pt x="22" y="203"/>
                </a:lnTo>
                <a:lnTo>
                  <a:pt x="16" y="203"/>
                </a:lnTo>
                <a:lnTo>
                  <a:pt x="14" y="203"/>
                </a:lnTo>
                <a:lnTo>
                  <a:pt x="14" y="200"/>
                </a:lnTo>
                <a:lnTo>
                  <a:pt x="11" y="197"/>
                </a:lnTo>
                <a:lnTo>
                  <a:pt x="11" y="192"/>
                </a:lnTo>
                <a:lnTo>
                  <a:pt x="14" y="189"/>
                </a:lnTo>
                <a:lnTo>
                  <a:pt x="16" y="184"/>
                </a:lnTo>
                <a:lnTo>
                  <a:pt x="22" y="176"/>
                </a:lnTo>
                <a:lnTo>
                  <a:pt x="22" y="174"/>
                </a:lnTo>
                <a:lnTo>
                  <a:pt x="22" y="168"/>
                </a:lnTo>
                <a:lnTo>
                  <a:pt x="19" y="166"/>
                </a:lnTo>
                <a:lnTo>
                  <a:pt x="14" y="163"/>
                </a:lnTo>
                <a:lnTo>
                  <a:pt x="11" y="160"/>
                </a:lnTo>
                <a:lnTo>
                  <a:pt x="6" y="158"/>
                </a:lnTo>
                <a:lnTo>
                  <a:pt x="6" y="155"/>
                </a:lnTo>
                <a:lnTo>
                  <a:pt x="6" y="152"/>
                </a:lnTo>
                <a:lnTo>
                  <a:pt x="8" y="147"/>
                </a:lnTo>
                <a:lnTo>
                  <a:pt x="8" y="142"/>
                </a:lnTo>
                <a:lnTo>
                  <a:pt x="8" y="137"/>
                </a:lnTo>
                <a:lnTo>
                  <a:pt x="8" y="134"/>
                </a:lnTo>
                <a:lnTo>
                  <a:pt x="8" y="131"/>
                </a:lnTo>
                <a:lnTo>
                  <a:pt x="11" y="129"/>
                </a:lnTo>
                <a:lnTo>
                  <a:pt x="11" y="126"/>
                </a:lnTo>
                <a:lnTo>
                  <a:pt x="8" y="124"/>
                </a:lnTo>
                <a:lnTo>
                  <a:pt x="6" y="121"/>
                </a:lnTo>
                <a:lnTo>
                  <a:pt x="0" y="116"/>
                </a:lnTo>
                <a:lnTo>
                  <a:pt x="6" y="116"/>
                </a:lnTo>
                <a:lnTo>
                  <a:pt x="8" y="118"/>
                </a:lnTo>
                <a:lnTo>
                  <a:pt x="11" y="121"/>
                </a:lnTo>
                <a:lnTo>
                  <a:pt x="14" y="124"/>
                </a:lnTo>
                <a:lnTo>
                  <a:pt x="16" y="126"/>
                </a:lnTo>
                <a:lnTo>
                  <a:pt x="19" y="129"/>
                </a:lnTo>
                <a:lnTo>
                  <a:pt x="24" y="131"/>
                </a:lnTo>
                <a:lnTo>
                  <a:pt x="27" y="137"/>
                </a:lnTo>
                <a:lnTo>
                  <a:pt x="33" y="139"/>
                </a:lnTo>
                <a:lnTo>
                  <a:pt x="35" y="142"/>
                </a:lnTo>
                <a:lnTo>
                  <a:pt x="43" y="142"/>
                </a:lnTo>
                <a:lnTo>
                  <a:pt x="49" y="142"/>
                </a:lnTo>
                <a:lnTo>
                  <a:pt x="51" y="139"/>
                </a:lnTo>
                <a:lnTo>
                  <a:pt x="57" y="137"/>
                </a:lnTo>
                <a:lnTo>
                  <a:pt x="62" y="134"/>
                </a:lnTo>
                <a:lnTo>
                  <a:pt x="67" y="134"/>
                </a:lnTo>
                <a:lnTo>
                  <a:pt x="70" y="131"/>
                </a:lnTo>
                <a:lnTo>
                  <a:pt x="73" y="131"/>
                </a:lnTo>
                <a:lnTo>
                  <a:pt x="78" y="126"/>
                </a:lnTo>
                <a:lnTo>
                  <a:pt x="83" y="126"/>
                </a:lnTo>
                <a:lnTo>
                  <a:pt x="86" y="126"/>
                </a:lnTo>
                <a:lnTo>
                  <a:pt x="91" y="124"/>
                </a:lnTo>
                <a:lnTo>
                  <a:pt x="91" y="118"/>
                </a:lnTo>
                <a:lnTo>
                  <a:pt x="94" y="110"/>
                </a:lnTo>
                <a:lnTo>
                  <a:pt x="94" y="108"/>
                </a:lnTo>
                <a:lnTo>
                  <a:pt x="97" y="105"/>
                </a:lnTo>
                <a:lnTo>
                  <a:pt x="99" y="100"/>
                </a:lnTo>
                <a:lnTo>
                  <a:pt x="105" y="97"/>
                </a:lnTo>
                <a:lnTo>
                  <a:pt x="107" y="95"/>
                </a:lnTo>
                <a:lnTo>
                  <a:pt x="113" y="92"/>
                </a:lnTo>
                <a:lnTo>
                  <a:pt x="110" y="89"/>
                </a:lnTo>
                <a:lnTo>
                  <a:pt x="107" y="87"/>
                </a:lnTo>
                <a:lnTo>
                  <a:pt x="107" y="84"/>
                </a:lnTo>
                <a:lnTo>
                  <a:pt x="107" y="81"/>
                </a:lnTo>
                <a:lnTo>
                  <a:pt x="110" y="81"/>
                </a:lnTo>
                <a:lnTo>
                  <a:pt x="113" y="81"/>
                </a:lnTo>
                <a:lnTo>
                  <a:pt x="118" y="81"/>
                </a:lnTo>
                <a:lnTo>
                  <a:pt x="121" y="81"/>
                </a:lnTo>
                <a:lnTo>
                  <a:pt x="124" y="79"/>
                </a:lnTo>
                <a:lnTo>
                  <a:pt x="126" y="76"/>
                </a:lnTo>
                <a:lnTo>
                  <a:pt x="124" y="71"/>
                </a:lnTo>
                <a:lnTo>
                  <a:pt x="121" y="71"/>
                </a:lnTo>
                <a:lnTo>
                  <a:pt x="116" y="68"/>
                </a:lnTo>
                <a:lnTo>
                  <a:pt x="113" y="68"/>
                </a:lnTo>
                <a:lnTo>
                  <a:pt x="113" y="66"/>
                </a:lnTo>
                <a:lnTo>
                  <a:pt x="113" y="63"/>
                </a:lnTo>
                <a:lnTo>
                  <a:pt x="113" y="60"/>
                </a:lnTo>
                <a:lnTo>
                  <a:pt x="118" y="58"/>
                </a:lnTo>
                <a:lnTo>
                  <a:pt x="124" y="52"/>
                </a:lnTo>
                <a:lnTo>
                  <a:pt x="129" y="50"/>
                </a:lnTo>
                <a:lnTo>
                  <a:pt x="129" y="47"/>
                </a:lnTo>
                <a:lnTo>
                  <a:pt x="129" y="44"/>
                </a:lnTo>
                <a:lnTo>
                  <a:pt x="126" y="42"/>
                </a:lnTo>
                <a:lnTo>
                  <a:pt x="124" y="39"/>
                </a:lnTo>
                <a:lnTo>
                  <a:pt x="121" y="37"/>
                </a:lnTo>
                <a:lnTo>
                  <a:pt x="121" y="34"/>
                </a:lnTo>
                <a:lnTo>
                  <a:pt x="124" y="34"/>
                </a:lnTo>
                <a:lnTo>
                  <a:pt x="129" y="34"/>
                </a:lnTo>
                <a:lnTo>
                  <a:pt x="137" y="34"/>
                </a:lnTo>
                <a:lnTo>
                  <a:pt x="140" y="34"/>
                </a:lnTo>
                <a:lnTo>
                  <a:pt x="142" y="34"/>
                </a:lnTo>
                <a:lnTo>
                  <a:pt x="145" y="39"/>
                </a:lnTo>
                <a:lnTo>
                  <a:pt x="148" y="39"/>
                </a:lnTo>
                <a:lnTo>
                  <a:pt x="150" y="39"/>
                </a:lnTo>
                <a:lnTo>
                  <a:pt x="153" y="34"/>
                </a:lnTo>
                <a:lnTo>
                  <a:pt x="158" y="34"/>
                </a:lnTo>
                <a:lnTo>
                  <a:pt x="161" y="34"/>
                </a:lnTo>
                <a:lnTo>
                  <a:pt x="164" y="34"/>
                </a:lnTo>
                <a:lnTo>
                  <a:pt x="166" y="34"/>
                </a:lnTo>
                <a:lnTo>
                  <a:pt x="169" y="31"/>
                </a:lnTo>
                <a:lnTo>
                  <a:pt x="169" y="29"/>
                </a:lnTo>
                <a:lnTo>
                  <a:pt x="172" y="26"/>
                </a:lnTo>
                <a:lnTo>
                  <a:pt x="174" y="26"/>
                </a:lnTo>
                <a:lnTo>
                  <a:pt x="177" y="26"/>
                </a:lnTo>
                <a:lnTo>
                  <a:pt x="180" y="26"/>
                </a:lnTo>
                <a:lnTo>
                  <a:pt x="182" y="23"/>
                </a:lnTo>
                <a:lnTo>
                  <a:pt x="185" y="21"/>
                </a:lnTo>
                <a:lnTo>
                  <a:pt x="185" y="18"/>
                </a:lnTo>
                <a:lnTo>
                  <a:pt x="185" y="13"/>
                </a:lnTo>
                <a:lnTo>
                  <a:pt x="188" y="10"/>
                </a:lnTo>
                <a:lnTo>
                  <a:pt x="191" y="10"/>
                </a:lnTo>
                <a:lnTo>
                  <a:pt x="199" y="10"/>
                </a:lnTo>
                <a:lnTo>
                  <a:pt x="209" y="10"/>
                </a:lnTo>
                <a:lnTo>
                  <a:pt x="215" y="10"/>
                </a:lnTo>
                <a:lnTo>
                  <a:pt x="217" y="10"/>
                </a:lnTo>
                <a:lnTo>
                  <a:pt x="220" y="5"/>
                </a:lnTo>
                <a:lnTo>
                  <a:pt x="223" y="2"/>
                </a:lnTo>
                <a:lnTo>
                  <a:pt x="223" y="0"/>
                </a:lnTo>
                <a:lnTo>
                  <a:pt x="225" y="2"/>
                </a:lnTo>
                <a:lnTo>
                  <a:pt x="225" y="5"/>
                </a:lnTo>
                <a:lnTo>
                  <a:pt x="228" y="8"/>
                </a:lnTo>
                <a:lnTo>
                  <a:pt x="228" y="13"/>
                </a:lnTo>
                <a:lnTo>
                  <a:pt x="231" y="18"/>
                </a:lnTo>
                <a:lnTo>
                  <a:pt x="231" y="21"/>
                </a:lnTo>
                <a:lnTo>
                  <a:pt x="233" y="21"/>
                </a:lnTo>
                <a:lnTo>
                  <a:pt x="233" y="18"/>
                </a:lnTo>
                <a:lnTo>
                  <a:pt x="233" y="13"/>
                </a:lnTo>
                <a:lnTo>
                  <a:pt x="236" y="10"/>
                </a:lnTo>
                <a:lnTo>
                  <a:pt x="241" y="10"/>
                </a:lnTo>
                <a:lnTo>
                  <a:pt x="241" y="15"/>
                </a:lnTo>
                <a:lnTo>
                  <a:pt x="247" y="21"/>
                </a:lnTo>
                <a:lnTo>
                  <a:pt x="249" y="34"/>
                </a:lnTo>
                <a:lnTo>
                  <a:pt x="249" y="39"/>
                </a:lnTo>
                <a:lnTo>
                  <a:pt x="252" y="39"/>
                </a:lnTo>
                <a:lnTo>
                  <a:pt x="249" y="52"/>
                </a:lnTo>
                <a:lnTo>
                  <a:pt x="260" y="52"/>
                </a:lnTo>
                <a:lnTo>
                  <a:pt x="263" y="52"/>
                </a:lnTo>
                <a:lnTo>
                  <a:pt x="265" y="44"/>
                </a:lnTo>
                <a:lnTo>
                  <a:pt x="274" y="42"/>
                </a:lnTo>
                <a:lnTo>
                  <a:pt x="279" y="44"/>
                </a:lnTo>
                <a:lnTo>
                  <a:pt x="282" y="52"/>
                </a:lnTo>
                <a:lnTo>
                  <a:pt x="284" y="55"/>
                </a:lnTo>
                <a:lnTo>
                  <a:pt x="287" y="60"/>
                </a:lnTo>
                <a:lnTo>
                  <a:pt x="282" y="71"/>
                </a:lnTo>
                <a:lnTo>
                  <a:pt x="282" y="73"/>
                </a:lnTo>
                <a:lnTo>
                  <a:pt x="287" y="81"/>
                </a:lnTo>
                <a:lnTo>
                  <a:pt x="295" y="89"/>
                </a:lnTo>
                <a:lnTo>
                  <a:pt x="300" y="89"/>
                </a:lnTo>
                <a:lnTo>
                  <a:pt x="303" y="92"/>
                </a:lnTo>
                <a:lnTo>
                  <a:pt x="298" y="118"/>
                </a:lnTo>
                <a:lnTo>
                  <a:pt x="300" y="118"/>
                </a:lnTo>
                <a:lnTo>
                  <a:pt x="298" y="124"/>
                </a:lnTo>
                <a:lnTo>
                  <a:pt x="279" y="118"/>
                </a:lnTo>
                <a:lnTo>
                  <a:pt x="276" y="126"/>
                </a:lnTo>
                <a:lnTo>
                  <a:pt x="274" y="129"/>
                </a:lnTo>
                <a:lnTo>
                  <a:pt x="265" y="131"/>
                </a:lnTo>
                <a:lnTo>
                  <a:pt x="274" y="152"/>
                </a:lnTo>
                <a:lnTo>
                  <a:pt x="279" y="152"/>
                </a:lnTo>
                <a:lnTo>
                  <a:pt x="282" y="152"/>
                </a:lnTo>
                <a:lnTo>
                  <a:pt x="284" y="155"/>
                </a:lnTo>
                <a:lnTo>
                  <a:pt x="282" y="158"/>
                </a:lnTo>
                <a:lnTo>
                  <a:pt x="274" y="160"/>
                </a:lnTo>
                <a:lnTo>
                  <a:pt x="274" y="166"/>
                </a:lnTo>
                <a:lnTo>
                  <a:pt x="276" y="176"/>
                </a:lnTo>
                <a:lnTo>
                  <a:pt x="274" y="176"/>
                </a:lnTo>
                <a:lnTo>
                  <a:pt x="279" y="184"/>
                </a:lnTo>
                <a:lnTo>
                  <a:pt x="287" y="179"/>
                </a:lnTo>
                <a:lnTo>
                  <a:pt x="290" y="181"/>
                </a:lnTo>
                <a:lnTo>
                  <a:pt x="292" y="187"/>
                </a:lnTo>
                <a:lnTo>
                  <a:pt x="290" y="195"/>
                </a:lnTo>
                <a:lnTo>
                  <a:pt x="282" y="216"/>
                </a:lnTo>
                <a:lnTo>
                  <a:pt x="279" y="218"/>
                </a:lnTo>
                <a:lnTo>
                  <a:pt x="271" y="218"/>
                </a:lnTo>
                <a:lnTo>
                  <a:pt x="271" y="221"/>
                </a:lnTo>
                <a:lnTo>
                  <a:pt x="271" y="229"/>
                </a:lnTo>
                <a:lnTo>
                  <a:pt x="268" y="237"/>
                </a:lnTo>
                <a:lnTo>
                  <a:pt x="268" y="245"/>
                </a:lnTo>
                <a:lnTo>
                  <a:pt x="282" y="245"/>
                </a:lnTo>
                <a:lnTo>
                  <a:pt x="282" y="250"/>
                </a:lnTo>
                <a:lnTo>
                  <a:pt x="279" y="253"/>
                </a:lnTo>
                <a:lnTo>
                  <a:pt x="276" y="266"/>
                </a:lnTo>
                <a:lnTo>
                  <a:pt x="268" y="266"/>
                </a:lnTo>
                <a:lnTo>
                  <a:pt x="268" y="268"/>
                </a:lnTo>
                <a:lnTo>
                  <a:pt x="260" y="268"/>
                </a:lnTo>
                <a:lnTo>
                  <a:pt x="257" y="261"/>
                </a:lnTo>
                <a:lnTo>
                  <a:pt x="244" y="261"/>
                </a:lnTo>
                <a:lnTo>
                  <a:pt x="239" y="263"/>
                </a:lnTo>
                <a:lnTo>
                  <a:pt x="239" y="268"/>
                </a:lnTo>
                <a:lnTo>
                  <a:pt x="241" y="271"/>
                </a:lnTo>
                <a:lnTo>
                  <a:pt x="239" y="276"/>
                </a:lnTo>
                <a:lnTo>
                  <a:pt x="241" y="282"/>
                </a:lnTo>
                <a:lnTo>
                  <a:pt x="241" y="284"/>
                </a:lnTo>
                <a:lnTo>
                  <a:pt x="236" y="287"/>
                </a:lnTo>
                <a:lnTo>
                  <a:pt x="233" y="282"/>
                </a:lnTo>
                <a:lnTo>
                  <a:pt x="228" y="282"/>
                </a:lnTo>
                <a:lnTo>
                  <a:pt x="223" y="284"/>
                </a:lnTo>
                <a:lnTo>
                  <a:pt x="217" y="295"/>
                </a:lnTo>
                <a:lnTo>
                  <a:pt x="215" y="295"/>
                </a:lnTo>
                <a:lnTo>
                  <a:pt x="193" y="292"/>
                </a:lnTo>
                <a:lnTo>
                  <a:pt x="191" y="305"/>
                </a:lnTo>
                <a:lnTo>
                  <a:pt x="177" y="305"/>
                </a:lnTo>
                <a:lnTo>
                  <a:pt x="180" y="292"/>
                </a:lnTo>
                <a:lnTo>
                  <a:pt x="172" y="287"/>
                </a:lnTo>
                <a:lnTo>
                  <a:pt x="166" y="290"/>
                </a:lnTo>
                <a:lnTo>
                  <a:pt x="161" y="292"/>
                </a:lnTo>
                <a:lnTo>
                  <a:pt x="158" y="292"/>
                </a:lnTo>
                <a:lnTo>
                  <a:pt x="153" y="287"/>
                </a:lnTo>
                <a:lnTo>
                  <a:pt x="148" y="287"/>
                </a:lnTo>
                <a:lnTo>
                  <a:pt x="134" y="287"/>
                </a:lnTo>
                <a:lnTo>
                  <a:pt x="132" y="287"/>
                </a:lnTo>
                <a:lnTo>
                  <a:pt x="126" y="284"/>
                </a:lnTo>
                <a:lnTo>
                  <a:pt x="110" y="284"/>
                </a:lnTo>
                <a:lnTo>
                  <a:pt x="105" y="284"/>
                </a:lnTo>
                <a:lnTo>
                  <a:pt x="102" y="316"/>
                </a:lnTo>
                <a:lnTo>
                  <a:pt x="102" y="324"/>
                </a:lnTo>
                <a:lnTo>
                  <a:pt x="97" y="321"/>
                </a:lnTo>
                <a:lnTo>
                  <a:pt x="94" y="311"/>
                </a:lnTo>
                <a:lnTo>
                  <a:pt x="86" y="313"/>
                </a:lnTo>
                <a:lnTo>
                  <a:pt x="78" y="316"/>
                </a:lnTo>
                <a:lnTo>
                  <a:pt x="65" y="329"/>
                </a:lnTo>
                <a:lnTo>
                  <a:pt x="51" y="329"/>
                </a:lnTo>
                <a:lnTo>
                  <a:pt x="41" y="332"/>
                </a:lnTo>
                <a:lnTo>
                  <a:pt x="27" y="340"/>
                </a:lnTo>
                <a:lnTo>
                  <a:pt x="22" y="342"/>
                </a:lnTo>
                <a:lnTo>
                  <a:pt x="16" y="342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398" name="Freeform 16"/>
          <p:cNvSpPr>
            <a:spLocks/>
          </p:cNvSpPr>
          <p:nvPr/>
        </p:nvSpPr>
        <p:spPr bwMode="auto">
          <a:xfrm>
            <a:off x="8524178" y="695495"/>
            <a:ext cx="1893105" cy="1043247"/>
          </a:xfrm>
          <a:custGeom>
            <a:avLst/>
            <a:gdLst>
              <a:gd name="T0" fmla="*/ 268 w 364"/>
              <a:gd name="T1" fmla="*/ 372 h 425"/>
              <a:gd name="T2" fmla="*/ 236 w 364"/>
              <a:gd name="T3" fmla="*/ 380 h 425"/>
              <a:gd name="T4" fmla="*/ 214 w 364"/>
              <a:gd name="T5" fmla="*/ 385 h 425"/>
              <a:gd name="T6" fmla="*/ 203 w 364"/>
              <a:gd name="T7" fmla="*/ 399 h 425"/>
              <a:gd name="T8" fmla="*/ 193 w 364"/>
              <a:gd name="T9" fmla="*/ 412 h 425"/>
              <a:gd name="T10" fmla="*/ 179 w 364"/>
              <a:gd name="T11" fmla="*/ 422 h 425"/>
              <a:gd name="T12" fmla="*/ 161 w 364"/>
              <a:gd name="T13" fmla="*/ 425 h 425"/>
              <a:gd name="T14" fmla="*/ 147 w 364"/>
              <a:gd name="T15" fmla="*/ 420 h 425"/>
              <a:gd name="T16" fmla="*/ 126 w 364"/>
              <a:gd name="T17" fmla="*/ 417 h 425"/>
              <a:gd name="T18" fmla="*/ 104 w 364"/>
              <a:gd name="T19" fmla="*/ 412 h 425"/>
              <a:gd name="T20" fmla="*/ 96 w 364"/>
              <a:gd name="T21" fmla="*/ 401 h 425"/>
              <a:gd name="T22" fmla="*/ 94 w 364"/>
              <a:gd name="T23" fmla="*/ 388 h 425"/>
              <a:gd name="T24" fmla="*/ 104 w 364"/>
              <a:gd name="T25" fmla="*/ 367 h 425"/>
              <a:gd name="T26" fmla="*/ 110 w 364"/>
              <a:gd name="T27" fmla="*/ 354 h 425"/>
              <a:gd name="T28" fmla="*/ 112 w 364"/>
              <a:gd name="T29" fmla="*/ 341 h 425"/>
              <a:gd name="T30" fmla="*/ 112 w 364"/>
              <a:gd name="T31" fmla="*/ 317 h 425"/>
              <a:gd name="T32" fmla="*/ 94 w 364"/>
              <a:gd name="T33" fmla="*/ 309 h 425"/>
              <a:gd name="T34" fmla="*/ 72 w 364"/>
              <a:gd name="T35" fmla="*/ 296 h 425"/>
              <a:gd name="T36" fmla="*/ 43 w 364"/>
              <a:gd name="T37" fmla="*/ 298 h 425"/>
              <a:gd name="T38" fmla="*/ 32 w 364"/>
              <a:gd name="T39" fmla="*/ 296 h 425"/>
              <a:gd name="T40" fmla="*/ 35 w 364"/>
              <a:gd name="T41" fmla="*/ 283 h 425"/>
              <a:gd name="T42" fmla="*/ 11 w 364"/>
              <a:gd name="T43" fmla="*/ 261 h 425"/>
              <a:gd name="T44" fmla="*/ 5 w 364"/>
              <a:gd name="T45" fmla="*/ 248 h 425"/>
              <a:gd name="T46" fmla="*/ 21 w 364"/>
              <a:gd name="T47" fmla="*/ 240 h 425"/>
              <a:gd name="T48" fmla="*/ 37 w 364"/>
              <a:gd name="T49" fmla="*/ 238 h 425"/>
              <a:gd name="T50" fmla="*/ 43 w 364"/>
              <a:gd name="T51" fmla="*/ 230 h 425"/>
              <a:gd name="T52" fmla="*/ 56 w 364"/>
              <a:gd name="T53" fmla="*/ 214 h 425"/>
              <a:gd name="T54" fmla="*/ 40 w 364"/>
              <a:gd name="T55" fmla="*/ 196 h 425"/>
              <a:gd name="T56" fmla="*/ 27 w 364"/>
              <a:gd name="T57" fmla="*/ 188 h 425"/>
              <a:gd name="T58" fmla="*/ 37 w 364"/>
              <a:gd name="T59" fmla="*/ 174 h 425"/>
              <a:gd name="T60" fmla="*/ 64 w 364"/>
              <a:gd name="T61" fmla="*/ 172 h 425"/>
              <a:gd name="T62" fmla="*/ 72 w 364"/>
              <a:gd name="T63" fmla="*/ 164 h 425"/>
              <a:gd name="T64" fmla="*/ 78 w 364"/>
              <a:gd name="T65" fmla="*/ 148 h 425"/>
              <a:gd name="T66" fmla="*/ 59 w 364"/>
              <a:gd name="T67" fmla="*/ 111 h 425"/>
              <a:gd name="T68" fmla="*/ 54 w 364"/>
              <a:gd name="T69" fmla="*/ 74 h 425"/>
              <a:gd name="T70" fmla="*/ 51 w 364"/>
              <a:gd name="T71" fmla="*/ 56 h 425"/>
              <a:gd name="T72" fmla="*/ 35 w 364"/>
              <a:gd name="T73" fmla="*/ 61 h 425"/>
              <a:gd name="T74" fmla="*/ 35 w 364"/>
              <a:gd name="T75" fmla="*/ 51 h 425"/>
              <a:gd name="T76" fmla="*/ 43 w 364"/>
              <a:gd name="T77" fmla="*/ 32 h 425"/>
              <a:gd name="T78" fmla="*/ 62 w 364"/>
              <a:gd name="T79" fmla="*/ 27 h 425"/>
              <a:gd name="T80" fmla="*/ 123 w 364"/>
              <a:gd name="T81" fmla="*/ 8 h 425"/>
              <a:gd name="T82" fmla="*/ 161 w 364"/>
              <a:gd name="T83" fmla="*/ 43 h 425"/>
              <a:gd name="T84" fmla="*/ 187 w 364"/>
              <a:gd name="T85" fmla="*/ 16 h 425"/>
              <a:gd name="T86" fmla="*/ 209 w 364"/>
              <a:gd name="T87" fmla="*/ 14 h 425"/>
              <a:gd name="T88" fmla="*/ 364 w 364"/>
              <a:gd name="T89" fmla="*/ 103 h 425"/>
              <a:gd name="T90" fmla="*/ 329 w 364"/>
              <a:gd name="T91" fmla="*/ 138 h 425"/>
              <a:gd name="T92" fmla="*/ 262 w 364"/>
              <a:gd name="T93" fmla="*/ 169 h 425"/>
              <a:gd name="T94" fmla="*/ 292 w 364"/>
              <a:gd name="T95" fmla="*/ 188 h 425"/>
              <a:gd name="T96" fmla="*/ 297 w 364"/>
              <a:gd name="T97" fmla="*/ 211 h 425"/>
              <a:gd name="T98" fmla="*/ 303 w 364"/>
              <a:gd name="T99" fmla="*/ 238 h 425"/>
              <a:gd name="T100" fmla="*/ 300 w 364"/>
              <a:gd name="T101" fmla="*/ 269 h 425"/>
              <a:gd name="T102" fmla="*/ 316 w 364"/>
              <a:gd name="T103" fmla="*/ 269 h 425"/>
              <a:gd name="T104" fmla="*/ 324 w 364"/>
              <a:gd name="T105" fmla="*/ 285 h 425"/>
              <a:gd name="T106" fmla="*/ 329 w 364"/>
              <a:gd name="T107" fmla="*/ 325 h 425"/>
              <a:gd name="T108" fmla="*/ 311 w 364"/>
              <a:gd name="T109" fmla="*/ 375 h 42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64"/>
              <a:gd name="T166" fmla="*/ 0 h 425"/>
              <a:gd name="T167" fmla="*/ 364 w 364"/>
              <a:gd name="T168" fmla="*/ 425 h 42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64" h="425">
                <a:moveTo>
                  <a:pt x="284" y="364"/>
                </a:moveTo>
                <a:lnTo>
                  <a:pt x="281" y="364"/>
                </a:lnTo>
                <a:lnTo>
                  <a:pt x="276" y="367"/>
                </a:lnTo>
                <a:lnTo>
                  <a:pt x="270" y="370"/>
                </a:lnTo>
                <a:lnTo>
                  <a:pt x="268" y="372"/>
                </a:lnTo>
                <a:lnTo>
                  <a:pt x="262" y="372"/>
                </a:lnTo>
                <a:lnTo>
                  <a:pt x="257" y="372"/>
                </a:lnTo>
                <a:lnTo>
                  <a:pt x="252" y="372"/>
                </a:lnTo>
                <a:lnTo>
                  <a:pt x="246" y="375"/>
                </a:lnTo>
                <a:lnTo>
                  <a:pt x="236" y="380"/>
                </a:lnTo>
                <a:lnTo>
                  <a:pt x="225" y="383"/>
                </a:lnTo>
                <a:lnTo>
                  <a:pt x="222" y="383"/>
                </a:lnTo>
                <a:lnTo>
                  <a:pt x="220" y="383"/>
                </a:lnTo>
                <a:lnTo>
                  <a:pt x="217" y="383"/>
                </a:lnTo>
                <a:lnTo>
                  <a:pt x="214" y="385"/>
                </a:lnTo>
                <a:lnTo>
                  <a:pt x="212" y="388"/>
                </a:lnTo>
                <a:lnTo>
                  <a:pt x="212" y="391"/>
                </a:lnTo>
                <a:lnTo>
                  <a:pt x="209" y="393"/>
                </a:lnTo>
                <a:lnTo>
                  <a:pt x="206" y="396"/>
                </a:lnTo>
                <a:lnTo>
                  <a:pt x="203" y="399"/>
                </a:lnTo>
                <a:lnTo>
                  <a:pt x="201" y="404"/>
                </a:lnTo>
                <a:lnTo>
                  <a:pt x="198" y="409"/>
                </a:lnTo>
                <a:lnTo>
                  <a:pt x="198" y="412"/>
                </a:lnTo>
                <a:lnTo>
                  <a:pt x="195" y="412"/>
                </a:lnTo>
                <a:lnTo>
                  <a:pt x="193" y="412"/>
                </a:lnTo>
                <a:lnTo>
                  <a:pt x="190" y="414"/>
                </a:lnTo>
                <a:lnTo>
                  <a:pt x="187" y="417"/>
                </a:lnTo>
                <a:lnTo>
                  <a:pt x="185" y="417"/>
                </a:lnTo>
                <a:lnTo>
                  <a:pt x="182" y="420"/>
                </a:lnTo>
                <a:lnTo>
                  <a:pt x="179" y="422"/>
                </a:lnTo>
                <a:lnTo>
                  <a:pt x="174" y="422"/>
                </a:lnTo>
                <a:lnTo>
                  <a:pt x="171" y="420"/>
                </a:lnTo>
                <a:lnTo>
                  <a:pt x="169" y="420"/>
                </a:lnTo>
                <a:lnTo>
                  <a:pt x="163" y="425"/>
                </a:lnTo>
                <a:lnTo>
                  <a:pt x="161" y="425"/>
                </a:lnTo>
                <a:lnTo>
                  <a:pt x="158" y="425"/>
                </a:lnTo>
                <a:lnTo>
                  <a:pt x="155" y="422"/>
                </a:lnTo>
                <a:lnTo>
                  <a:pt x="155" y="420"/>
                </a:lnTo>
                <a:lnTo>
                  <a:pt x="153" y="417"/>
                </a:lnTo>
                <a:lnTo>
                  <a:pt x="147" y="420"/>
                </a:lnTo>
                <a:lnTo>
                  <a:pt x="142" y="420"/>
                </a:lnTo>
                <a:lnTo>
                  <a:pt x="137" y="417"/>
                </a:lnTo>
                <a:lnTo>
                  <a:pt x="134" y="417"/>
                </a:lnTo>
                <a:lnTo>
                  <a:pt x="128" y="417"/>
                </a:lnTo>
                <a:lnTo>
                  <a:pt x="126" y="417"/>
                </a:lnTo>
                <a:lnTo>
                  <a:pt x="120" y="417"/>
                </a:lnTo>
                <a:lnTo>
                  <a:pt x="112" y="412"/>
                </a:lnTo>
                <a:lnTo>
                  <a:pt x="110" y="409"/>
                </a:lnTo>
                <a:lnTo>
                  <a:pt x="107" y="412"/>
                </a:lnTo>
                <a:lnTo>
                  <a:pt x="104" y="412"/>
                </a:lnTo>
                <a:lnTo>
                  <a:pt x="102" y="412"/>
                </a:lnTo>
                <a:lnTo>
                  <a:pt x="99" y="412"/>
                </a:lnTo>
                <a:lnTo>
                  <a:pt x="96" y="412"/>
                </a:lnTo>
                <a:lnTo>
                  <a:pt x="96" y="409"/>
                </a:lnTo>
                <a:lnTo>
                  <a:pt x="96" y="401"/>
                </a:lnTo>
                <a:lnTo>
                  <a:pt x="96" y="399"/>
                </a:lnTo>
                <a:lnTo>
                  <a:pt x="96" y="396"/>
                </a:lnTo>
                <a:lnTo>
                  <a:pt x="94" y="393"/>
                </a:lnTo>
                <a:lnTo>
                  <a:pt x="94" y="391"/>
                </a:lnTo>
                <a:lnTo>
                  <a:pt x="94" y="388"/>
                </a:lnTo>
                <a:lnTo>
                  <a:pt x="94" y="383"/>
                </a:lnTo>
                <a:lnTo>
                  <a:pt x="94" y="380"/>
                </a:lnTo>
                <a:lnTo>
                  <a:pt x="94" y="377"/>
                </a:lnTo>
                <a:lnTo>
                  <a:pt x="99" y="372"/>
                </a:lnTo>
                <a:lnTo>
                  <a:pt x="104" y="367"/>
                </a:lnTo>
                <a:lnTo>
                  <a:pt x="110" y="364"/>
                </a:lnTo>
                <a:lnTo>
                  <a:pt x="110" y="362"/>
                </a:lnTo>
                <a:lnTo>
                  <a:pt x="110" y="359"/>
                </a:lnTo>
                <a:lnTo>
                  <a:pt x="107" y="354"/>
                </a:lnTo>
                <a:lnTo>
                  <a:pt x="110" y="354"/>
                </a:lnTo>
                <a:lnTo>
                  <a:pt x="112" y="354"/>
                </a:lnTo>
                <a:lnTo>
                  <a:pt x="112" y="348"/>
                </a:lnTo>
                <a:lnTo>
                  <a:pt x="112" y="346"/>
                </a:lnTo>
                <a:lnTo>
                  <a:pt x="112" y="343"/>
                </a:lnTo>
                <a:lnTo>
                  <a:pt x="112" y="341"/>
                </a:lnTo>
                <a:lnTo>
                  <a:pt x="115" y="338"/>
                </a:lnTo>
                <a:lnTo>
                  <a:pt x="115" y="335"/>
                </a:lnTo>
                <a:lnTo>
                  <a:pt x="112" y="333"/>
                </a:lnTo>
                <a:lnTo>
                  <a:pt x="112" y="322"/>
                </a:lnTo>
                <a:lnTo>
                  <a:pt x="112" y="317"/>
                </a:lnTo>
                <a:lnTo>
                  <a:pt x="110" y="317"/>
                </a:lnTo>
                <a:lnTo>
                  <a:pt x="102" y="317"/>
                </a:lnTo>
                <a:lnTo>
                  <a:pt x="99" y="314"/>
                </a:lnTo>
                <a:lnTo>
                  <a:pt x="96" y="312"/>
                </a:lnTo>
                <a:lnTo>
                  <a:pt x="94" y="309"/>
                </a:lnTo>
                <a:lnTo>
                  <a:pt x="91" y="306"/>
                </a:lnTo>
                <a:lnTo>
                  <a:pt x="86" y="301"/>
                </a:lnTo>
                <a:lnTo>
                  <a:pt x="83" y="298"/>
                </a:lnTo>
                <a:lnTo>
                  <a:pt x="78" y="298"/>
                </a:lnTo>
                <a:lnTo>
                  <a:pt x="72" y="296"/>
                </a:lnTo>
                <a:lnTo>
                  <a:pt x="67" y="296"/>
                </a:lnTo>
                <a:lnTo>
                  <a:pt x="59" y="296"/>
                </a:lnTo>
                <a:lnTo>
                  <a:pt x="51" y="298"/>
                </a:lnTo>
                <a:lnTo>
                  <a:pt x="45" y="298"/>
                </a:lnTo>
                <a:lnTo>
                  <a:pt x="43" y="298"/>
                </a:lnTo>
                <a:lnTo>
                  <a:pt x="40" y="301"/>
                </a:lnTo>
                <a:lnTo>
                  <a:pt x="37" y="301"/>
                </a:lnTo>
                <a:lnTo>
                  <a:pt x="35" y="301"/>
                </a:lnTo>
                <a:lnTo>
                  <a:pt x="32" y="298"/>
                </a:lnTo>
                <a:lnTo>
                  <a:pt x="32" y="296"/>
                </a:lnTo>
                <a:lnTo>
                  <a:pt x="32" y="290"/>
                </a:lnTo>
                <a:lnTo>
                  <a:pt x="35" y="288"/>
                </a:lnTo>
                <a:lnTo>
                  <a:pt x="35" y="285"/>
                </a:lnTo>
                <a:lnTo>
                  <a:pt x="37" y="285"/>
                </a:lnTo>
                <a:lnTo>
                  <a:pt x="35" y="283"/>
                </a:lnTo>
                <a:lnTo>
                  <a:pt x="29" y="277"/>
                </a:lnTo>
                <a:lnTo>
                  <a:pt x="24" y="275"/>
                </a:lnTo>
                <a:lnTo>
                  <a:pt x="19" y="267"/>
                </a:lnTo>
                <a:lnTo>
                  <a:pt x="13" y="264"/>
                </a:lnTo>
                <a:lnTo>
                  <a:pt x="11" y="261"/>
                </a:lnTo>
                <a:lnTo>
                  <a:pt x="11" y="259"/>
                </a:lnTo>
                <a:lnTo>
                  <a:pt x="8" y="259"/>
                </a:lnTo>
                <a:lnTo>
                  <a:pt x="0" y="256"/>
                </a:lnTo>
                <a:lnTo>
                  <a:pt x="3" y="254"/>
                </a:lnTo>
                <a:lnTo>
                  <a:pt x="5" y="248"/>
                </a:lnTo>
                <a:lnTo>
                  <a:pt x="8" y="248"/>
                </a:lnTo>
                <a:lnTo>
                  <a:pt x="13" y="246"/>
                </a:lnTo>
                <a:lnTo>
                  <a:pt x="16" y="246"/>
                </a:lnTo>
                <a:lnTo>
                  <a:pt x="19" y="243"/>
                </a:lnTo>
                <a:lnTo>
                  <a:pt x="21" y="240"/>
                </a:lnTo>
                <a:lnTo>
                  <a:pt x="24" y="238"/>
                </a:lnTo>
                <a:lnTo>
                  <a:pt x="27" y="238"/>
                </a:lnTo>
                <a:lnTo>
                  <a:pt x="29" y="238"/>
                </a:lnTo>
                <a:lnTo>
                  <a:pt x="35" y="240"/>
                </a:lnTo>
                <a:lnTo>
                  <a:pt x="37" y="238"/>
                </a:lnTo>
                <a:lnTo>
                  <a:pt x="37" y="235"/>
                </a:lnTo>
                <a:lnTo>
                  <a:pt x="37" y="232"/>
                </a:lnTo>
                <a:lnTo>
                  <a:pt x="37" y="230"/>
                </a:lnTo>
                <a:lnTo>
                  <a:pt x="40" y="230"/>
                </a:lnTo>
                <a:lnTo>
                  <a:pt x="43" y="230"/>
                </a:lnTo>
                <a:lnTo>
                  <a:pt x="48" y="227"/>
                </a:lnTo>
                <a:lnTo>
                  <a:pt x="48" y="225"/>
                </a:lnTo>
                <a:lnTo>
                  <a:pt x="51" y="222"/>
                </a:lnTo>
                <a:lnTo>
                  <a:pt x="54" y="219"/>
                </a:lnTo>
                <a:lnTo>
                  <a:pt x="56" y="214"/>
                </a:lnTo>
                <a:lnTo>
                  <a:pt x="56" y="209"/>
                </a:lnTo>
                <a:lnTo>
                  <a:pt x="56" y="198"/>
                </a:lnTo>
                <a:lnTo>
                  <a:pt x="54" y="198"/>
                </a:lnTo>
                <a:lnTo>
                  <a:pt x="51" y="196"/>
                </a:lnTo>
                <a:lnTo>
                  <a:pt x="40" y="196"/>
                </a:lnTo>
                <a:lnTo>
                  <a:pt x="40" y="190"/>
                </a:lnTo>
                <a:lnTo>
                  <a:pt x="37" y="188"/>
                </a:lnTo>
                <a:lnTo>
                  <a:pt x="35" y="193"/>
                </a:lnTo>
                <a:lnTo>
                  <a:pt x="32" y="190"/>
                </a:lnTo>
                <a:lnTo>
                  <a:pt x="27" y="188"/>
                </a:lnTo>
                <a:lnTo>
                  <a:pt x="21" y="188"/>
                </a:lnTo>
                <a:lnTo>
                  <a:pt x="24" y="182"/>
                </a:lnTo>
                <a:lnTo>
                  <a:pt x="27" y="180"/>
                </a:lnTo>
                <a:lnTo>
                  <a:pt x="32" y="177"/>
                </a:lnTo>
                <a:lnTo>
                  <a:pt x="37" y="174"/>
                </a:lnTo>
                <a:lnTo>
                  <a:pt x="40" y="172"/>
                </a:lnTo>
                <a:lnTo>
                  <a:pt x="45" y="172"/>
                </a:lnTo>
                <a:lnTo>
                  <a:pt x="51" y="172"/>
                </a:lnTo>
                <a:lnTo>
                  <a:pt x="62" y="174"/>
                </a:lnTo>
                <a:lnTo>
                  <a:pt x="64" y="172"/>
                </a:lnTo>
                <a:lnTo>
                  <a:pt x="64" y="169"/>
                </a:lnTo>
                <a:lnTo>
                  <a:pt x="62" y="167"/>
                </a:lnTo>
                <a:lnTo>
                  <a:pt x="64" y="164"/>
                </a:lnTo>
                <a:lnTo>
                  <a:pt x="67" y="164"/>
                </a:lnTo>
                <a:lnTo>
                  <a:pt x="72" y="164"/>
                </a:lnTo>
                <a:lnTo>
                  <a:pt x="75" y="164"/>
                </a:lnTo>
                <a:lnTo>
                  <a:pt x="78" y="164"/>
                </a:lnTo>
                <a:lnTo>
                  <a:pt x="78" y="159"/>
                </a:lnTo>
                <a:lnTo>
                  <a:pt x="78" y="153"/>
                </a:lnTo>
                <a:lnTo>
                  <a:pt x="78" y="148"/>
                </a:lnTo>
                <a:lnTo>
                  <a:pt x="75" y="135"/>
                </a:lnTo>
                <a:lnTo>
                  <a:pt x="70" y="124"/>
                </a:lnTo>
                <a:lnTo>
                  <a:pt x="64" y="111"/>
                </a:lnTo>
                <a:lnTo>
                  <a:pt x="62" y="111"/>
                </a:lnTo>
                <a:lnTo>
                  <a:pt x="59" y="111"/>
                </a:lnTo>
                <a:lnTo>
                  <a:pt x="59" y="109"/>
                </a:lnTo>
                <a:lnTo>
                  <a:pt x="56" y="95"/>
                </a:lnTo>
                <a:lnTo>
                  <a:pt x="56" y="87"/>
                </a:lnTo>
                <a:lnTo>
                  <a:pt x="54" y="80"/>
                </a:lnTo>
                <a:lnTo>
                  <a:pt x="54" y="74"/>
                </a:lnTo>
                <a:lnTo>
                  <a:pt x="56" y="69"/>
                </a:lnTo>
                <a:lnTo>
                  <a:pt x="56" y="66"/>
                </a:lnTo>
                <a:lnTo>
                  <a:pt x="56" y="64"/>
                </a:lnTo>
                <a:lnTo>
                  <a:pt x="54" y="61"/>
                </a:lnTo>
                <a:lnTo>
                  <a:pt x="51" y="56"/>
                </a:lnTo>
                <a:lnTo>
                  <a:pt x="48" y="61"/>
                </a:lnTo>
                <a:lnTo>
                  <a:pt x="48" y="64"/>
                </a:lnTo>
                <a:lnTo>
                  <a:pt x="43" y="64"/>
                </a:lnTo>
                <a:lnTo>
                  <a:pt x="37" y="64"/>
                </a:lnTo>
                <a:lnTo>
                  <a:pt x="35" y="61"/>
                </a:lnTo>
                <a:lnTo>
                  <a:pt x="32" y="61"/>
                </a:lnTo>
                <a:lnTo>
                  <a:pt x="32" y="58"/>
                </a:lnTo>
                <a:lnTo>
                  <a:pt x="29" y="53"/>
                </a:lnTo>
                <a:lnTo>
                  <a:pt x="32" y="53"/>
                </a:lnTo>
                <a:lnTo>
                  <a:pt x="35" y="51"/>
                </a:lnTo>
                <a:lnTo>
                  <a:pt x="37" y="48"/>
                </a:lnTo>
                <a:lnTo>
                  <a:pt x="37" y="45"/>
                </a:lnTo>
                <a:lnTo>
                  <a:pt x="37" y="35"/>
                </a:lnTo>
                <a:lnTo>
                  <a:pt x="37" y="32"/>
                </a:lnTo>
                <a:lnTo>
                  <a:pt x="43" y="32"/>
                </a:lnTo>
                <a:lnTo>
                  <a:pt x="48" y="32"/>
                </a:lnTo>
                <a:lnTo>
                  <a:pt x="54" y="29"/>
                </a:lnTo>
                <a:lnTo>
                  <a:pt x="56" y="29"/>
                </a:lnTo>
                <a:lnTo>
                  <a:pt x="59" y="29"/>
                </a:lnTo>
                <a:lnTo>
                  <a:pt x="62" y="27"/>
                </a:lnTo>
                <a:lnTo>
                  <a:pt x="62" y="22"/>
                </a:lnTo>
                <a:lnTo>
                  <a:pt x="62" y="16"/>
                </a:lnTo>
                <a:lnTo>
                  <a:pt x="62" y="6"/>
                </a:lnTo>
                <a:lnTo>
                  <a:pt x="126" y="0"/>
                </a:lnTo>
                <a:lnTo>
                  <a:pt x="123" y="8"/>
                </a:lnTo>
                <a:lnTo>
                  <a:pt x="134" y="14"/>
                </a:lnTo>
                <a:lnTo>
                  <a:pt x="139" y="19"/>
                </a:lnTo>
                <a:lnTo>
                  <a:pt x="150" y="37"/>
                </a:lnTo>
                <a:lnTo>
                  <a:pt x="155" y="43"/>
                </a:lnTo>
                <a:lnTo>
                  <a:pt x="161" y="43"/>
                </a:lnTo>
                <a:lnTo>
                  <a:pt x="171" y="37"/>
                </a:lnTo>
                <a:lnTo>
                  <a:pt x="177" y="35"/>
                </a:lnTo>
                <a:lnTo>
                  <a:pt x="179" y="24"/>
                </a:lnTo>
                <a:lnTo>
                  <a:pt x="182" y="16"/>
                </a:lnTo>
                <a:lnTo>
                  <a:pt x="187" y="16"/>
                </a:lnTo>
                <a:lnTo>
                  <a:pt x="193" y="14"/>
                </a:lnTo>
                <a:lnTo>
                  <a:pt x="195" y="14"/>
                </a:lnTo>
                <a:lnTo>
                  <a:pt x="198" y="14"/>
                </a:lnTo>
                <a:lnTo>
                  <a:pt x="203" y="14"/>
                </a:lnTo>
                <a:lnTo>
                  <a:pt x="209" y="14"/>
                </a:lnTo>
                <a:lnTo>
                  <a:pt x="214" y="22"/>
                </a:lnTo>
                <a:lnTo>
                  <a:pt x="319" y="22"/>
                </a:lnTo>
                <a:lnTo>
                  <a:pt x="361" y="22"/>
                </a:lnTo>
                <a:lnTo>
                  <a:pt x="361" y="48"/>
                </a:lnTo>
                <a:lnTo>
                  <a:pt x="364" y="103"/>
                </a:lnTo>
                <a:lnTo>
                  <a:pt x="361" y="103"/>
                </a:lnTo>
                <a:lnTo>
                  <a:pt x="361" y="106"/>
                </a:lnTo>
                <a:lnTo>
                  <a:pt x="343" y="106"/>
                </a:lnTo>
                <a:lnTo>
                  <a:pt x="329" y="106"/>
                </a:lnTo>
                <a:lnTo>
                  <a:pt x="329" y="138"/>
                </a:lnTo>
                <a:lnTo>
                  <a:pt x="262" y="140"/>
                </a:lnTo>
                <a:lnTo>
                  <a:pt x="260" y="161"/>
                </a:lnTo>
                <a:lnTo>
                  <a:pt x="260" y="164"/>
                </a:lnTo>
                <a:lnTo>
                  <a:pt x="260" y="167"/>
                </a:lnTo>
                <a:lnTo>
                  <a:pt x="262" y="169"/>
                </a:lnTo>
                <a:lnTo>
                  <a:pt x="268" y="172"/>
                </a:lnTo>
                <a:lnTo>
                  <a:pt x="273" y="174"/>
                </a:lnTo>
                <a:lnTo>
                  <a:pt x="276" y="174"/>
                </a:lnTo>
                <a:lnTo>
                  <a:pt x="278" y="180"/>
                </a:lnTo>
                <a:lnTo>
                  <a:pt x="292" y="188"/>
                </a:lnTo>
                <a:lnTo>
                  <a:pt x="295" y="190"/>
                </a:lnTo>
                <a:lnTo>
                  <a:pt x="297" y="196"/>
                </a:lnTo>
                <a:lnTo>
                  <a:pt x="297" y="198"/>
                </a:lnTo>
                <a:lnTo>
                  <a:pt x="297" y="203"/>
                </a:lnTo>
                <a:lnTo>
                  <a:pt x="297" y="211"/>
                </a:lnTo>
                <a:lnTo>
                  <a:pt x="300" y="222"/>
                </a:lnTo>
                <a:lnTo>
                  <a:pt x="300" y="227"/>
                </a:lnTo>
                <a:lnTo>
                  <a:pt x="303" y="232"/>
                </a:lnTo>
                <a:lnTo>
                  <a:pt x="303" y="235"/>
                </a:lnTo>
                <a:lnTo>
                  <a:pt x="303" y="238"/>
                </a:lnTo>
                <a:lnTo>
                  <a:pt x="303" y="240"/>
                </a:lnTo>
                <a:lnTo>
                  <a:pt x="300" y="243"/>
                </a:lnTo>
                <a:lnTo>
                  <a:pt x="300" y="246"/>
                </a:lnTo>
                <a:lnTo>
                  <a:pt x="300" y="264"/>
                </a:lnTo>
                <a:lnTo>
                  <a:pt x="300" y="269"/>
                </a:lnTo>
                <a:lnTo>
                  <a:pt x="300" y="272"/>
                </a:lnTo>
                <a:lnTo>
                  <a:pt x="303" y="272"/>
                </a:lnTo>
                <a:lnTo>
                  <a:pt x="308" y="272"/>
                </a:lnTo>
                <a:lnTo>
                  <a:pt x="311" y="269"/>
                </a:lnTo>
                <a:lnTo>
                  <a:pt x="316" y="269"/>
                </a:lnTo>
                <a:lnTo>
                  <a:pt x="321" y="269"/>
                </a:lnTo>
                <a:lnTo>
                  <a:pt x="321" y="275"/>
                </a:lnTo>
                <a:lnTo>
                  <a:pt x="321" y="280"/>
                </a:lnTo>
                <a:lnTo>
                  <a:pt x="321" y="285"/>
                </a:lnTo>
                <a:lnTo>
                  <a:pt x="324" y="285"/>
                </a:lnTo>
                <a:lnTo>
                  <a:pt x="327" y="288"/>
                </a:lnTo>
                <a:lnTo>
                  <a:pt x="329" y="288"/>
                </a:lnTo>
                <a:lnTo>
                  <a:pt x="329" y="293"/>
                </a:lnTo>
                <a:lnTo>
                  <a:pt x="329" y="301"/>
                </a:lnTo>
                <a:lnTo>
                  <a:pt x="329" y="325"/>
                </a:lnTo>
                <a:lnTo>
                  <a:pt x="329" y="372"/>
                </a:lnTo>
                <a:lnTo>
                  <a:pt x="324" y="375"/>
                </a:lnTo>
                <a:lnTo>
                  <a:pt x="321" y="375"/>
                </a:lnTo>
                <a:lnTo>
                  <a:pt x="316" y="375"/>
                </a:lnTo>
                <a:lnTo>
                  <a:pt x="311" y="375"/>
                </a:lnTo>
                <a:lnTo>
                  <a:pt x="303" y="364"/>
                </a:lnTo>
                <a:lnTo>
                  <a:pt x="297" y="364"/>
                </a:lnTo>
                <a:lnTo>
                  <a:pt x="289" y="367"/>
                </a:lnTo>
                <a:lnTo>
                  <a:pt x="284" y="364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399" name="Freeform 17"/>
          <p:cNvSpPr>
            <a:spLocks/>
          </p:cNvSpPr>
          <p:nvPr/>
        </p:nvSpPr>
        <p:spPr bwMode="auto">
          <a:xfrm>
            <a:off x="7296779" y="4119803"/>
            <a:ext cx="1118181" cy="537579"/>
          </a:xfrm>
          <a:custGeom>
            <a:avLst/>
            <a:gdLst>
              <a:gd name="T0" fmla="*/ 129 w 215"/>
              <a:gd name="T1" fmla="*/ 211 h 219"/>
              <a:gd name="T2" fmla="*/ 110 w 215"/>
              <a:gd name="T3" fmla="*/ 216 h 219"/>
              <a:gd name="T4" fmla="*/ 105 w 215"/>
              <a:gd name="T5" fmla="*/ 203 h 219"/>
              <a:gd name="T6" fmla="*/ 113 w 215"/>
              <a:gd name="T7" fmla="*/ 190 h 219"/>
              <a:gd name="T8" fmla="*/ 118 w 215"/>
              <a:gd name="T9" fmla="*/ 171 h 219"/>
              <a:gd name="T10" fmla="*/ 132 w 215"/>
              <a:gd name="T11" fmla="*/ 156 h 219"/>
              <a:gd name="T12" fmla="*/ 126 w 215"/>
              <a:gd name="T13" fmla="*/ 153 h 219"/>
              <a:gd name="T14" fmla="*/ 115 w 215"/>
              <a:gd name="T15" fmla="*/ 161 h 219"/>
              <a:gd name="T16" fmla="*/ 110 w 215"/>
              <a:gd name="T17" fmla="*/ 169 h 219"/>
              <a:gd name="T18" fmla="*/ 83 w 215"/>
              <a:gd name="T19" fmla="*/ 187 h 219"/>
              <a:gd name="T20" fmla="*/ 59 w 215"/>
              <a:gd name="T21" fmla="*/ 198 h 219"/>
              <a:gd name="T22" fmla="*/ 43 w 215"/>
              <a:gd name="T23" fmla="*/ 200 h 219"/>
              <a:gd name="T24" fmla="*/ 35 w 215"/>
              <a:gd name="T25" fmla="*/ 179 h 219"/>
              <a:gd name="T26" fmla="*/ 30 w 215"/>
              <a:gd name="T27" fmla="*/ 171 h 219"/>
              <a:gd name="T28" fmla="*/ 22 w 215"/>
              <a:gd name="T29" fmla="*/ 182 h 219"/>
              <a:gd name="T30" fmla="*/ 8 w 215"/>
              <a:gd name="T31" fmla="*/ 192 h 219"/>
              <a:gd name="T32" fmla="*/ 3 w 215"/>
              <a:gd name="T33" fmla="*/ 179 h 219"/>
              <a:gd name="T34" fmla="*/ 8 w 215"/>
              <a:gd name="T35" fmla="*/ 158 h 219"/>
              <a:gd name="T36" fmla="*/ 0 w 215"/>
              <a:gd name="T37" fmla="*/ 148 h 219"/>
              <a:gd name="T38" fmla="*/ 24 w 215"/>
              <a:gd name="T39" fmla="*/ 137 h 219"/>
              <a:gd name="T40" fmla="*/ 24 w 215"/>
              <a:gd name="T41" fmla="*/ 116 h 219"/>
              <a:gd name="T42" fmla="*/ 38 w 215"/>
              <a:gd name="T43" fmla="*/ 98 h 219"/>
              <a:gd name="T44" fmla="*/ 32 w 215"/>
              <a:gd name="T45" fmla="*/ 82 h 219"/>
              <a:gd name="T46" fmla="*/ 24 w 215"/>
              <a:gd name="T47" fmla="*/ 79 h 219"/>
              <a:gd name="T48" fmla="*/ 8 w 215"/>
              <a:gd name="T49" fmla="*/ 55 h 219"/>
              <a:gd name="T50" fmla="*/ 6 w 215"/>
              <a:gd name="T51" fmla="*/ 40 h 219"/>
              <a:gd name="T52" fmla="*/ 22 w 215"/>
              <a:gd name="T53" fmla="*/ 26 h 219"/>
              <a:gd name="T54" fmla="*/ 30 w 215"/>
              <a:gd name="T55" fmla="*/ 13 h 219"/>
              <a:gd name="T56" fmla="*/ 40 w 215"/>
              <a:gd name="T57" fmla="*/ 3 h 219"/>
              <a:gd name="T58" fmla="*/ 65 w 215"/>
              <a:gd name="T59" fmla="*/ 5 h 219"/>
              <a:gd name="T60" fmla="*/ 91 w 215"/>
              <a:gd name="T61" fmla="*/ 3 h 219"/>
              <a:gd name="T62" fmla="*/ 99 w 215"/>
              <a:gd name="T63" fmla="*/ 16 h 219"/>
              <a:gd name="T64" fmla="*/ 105 w 215"/>
              <a:gd name="T65" fmla="*/ 24 h 219"/>
              <a:gd name="T66" fmla="*/ 115 w 215"/>
              <a:gd name="T67" fmla="*/ 26 h 219"/>
              <a:gd name="T68" fmla="*/ 126 w 215"/>
              <a:gd name="T69" fmla="*/ 32 h 219"/>
              <a:gd name="T70" fmla="*/ 134 w 215"/>
              <a:gd name="T71" fmla="*/ 37 h 219"/>
              <a:gd name="T72" fmla="*/ 142 w 215"/>
              <a:gd name="T73" fmla="*/ 40 h 219"/>
              <a:gd name="T74" fmla="*/ 150 w 215"/>
              <a:gd name="T75" fmla="*/ 42 h 219"/>
              <a:gd name="T76" fmla="*/ 161 w 215"/>
              <a:gd name="T77" fmla="*/ 50 h 219"/>
              <a:gd name="T78" fmla="*/ 177 w 215"/>
              <a:gd name="T79" fmla="*/ 45 h 219"/>
              <a:gd name="T80" fmla="*/ 190 w 215"/>
              <a:gd name="T81" fmla="*/ 53 h 219"/>
              <a:gd name="T82" fmla="*/ 196 w 215"/>
              <a:gd name="T83" fmla="*/ 63 h 219"/>
              <a:gd name="T84" fmla="*/ 215 w 215"/>
              <a:gd name="T85" fmla="*/ 79 h 219"/>
              <a:gd name="T86" fmla="*/ 201 w 215"/>
              <a:gd name="T87" fmla="*/ 98 h 219"/>
              <a:gd name="T88" fmla="*/ 196 w 215"/>
              <a:gd name="T89" fmla="*/ 108 h 219"/>
              <a:gd name="T90" fmla="*/ 188 w 215"/>
              <a:gd name="T91" fmla="*/ 113 h 219"/>
              <a:gd name="T92" fmla="*/ 177 w 215"/>
              <a:gd name="T93" fmla="*/ 119 h 219"/>
              <a:gd name="T94" fmla="*/ 172 w 215"/>
              <a:gd name="T95" fmla="*/ 140 h 219"/>
              <a:gd name="T96" fmla="*/ 174 w 215"/>
              <a:gd name="T97" fmla="*/ 158 h 219"/>
              <a:gd name="T98" fmla="*/ 164 w 215"/>
              <a:gd name="T99" fmla="*/ 174 h 219"/>
              <a:gd name="T100" fmla="*/ 148 w 215"/>
              <a:gd name="T101" fmla="*/ 187 h 2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5"/>
              <a:gd name="T154" fmla="*/ 0 h 219"/>
              <a:gd name="T155" fmla="*/ 215 w 215"/>
              <a:gd name="T156" fmla="*/ 219 h 21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5" h="219">
                <a:moveTo>
                  <a:pt x="145" y="195"/>
                </a:moveTo>
                <a:lnTo>
                  <a:pt x="140" y="198"/>
                </a:lnTo>
                <a:lnTo>
                  <a:pt x="134" y="203"/>
                </a:lnTo>
                <a:lnTo>
                  <a:pt x="129" y="211"/>
                </a:lnTo>
                <a:lnTo>
                  <a:pt x="123" y="211"/>
                </a:lnTo>
                <a:lnTo>
                  <a:pt x="118" y="214"/>
                </a:lnTo>
                <a:lnTo>
                  <a:pt x="115" y="219"/>
                </a:lnTo>
                <a:lnTo>
                  <a:pt x="110" y="216"/>
                </a:lnTo>
                <a:lnTo>
                  <a:pt x="107" y="216"/>
                </a:lnTo>
                <a:lnTo>
                  <a:pt x="105" y="214"/>
                </a:lnTo>
                <a:lnTo>
                  <a:pt x="102" y="208"/>
                </a:lnTo>
                <a:lnTo>
                  <a:pt x="105" y="203"/>
                </a:lnTo>
                <a:lnTo>
                  <a:pt x="107" y="200"/>
                </a:lnTo>
                <a:lnTo>
                  <a:pt x="110" y="198"/>
                </a:lnTo>
                <a:lnTo>
                  <a:pt x="110" y="192"/>
                </a:lnTo>
                <a:lnTo>
                  <a:pt x="113" y="190"/>
                </a:lnTo>
                <a:lnTo>
                  <a:pt x="113" y="185"/>
                </a:lnTo>
                <a:lnTo>
                  <a:pt x="113" y="179"/>
                </a:lnTo>
                <a:lnTo>
                  <a:pt x="115" y="177"/>
                </a:lnTo>
                <a:lnTo>
                  <a:pt x="118" y="171"/>
                </a:lnTo>
                <a:lnTo>
                  <a:pt x="121" y="169"/>
                </a:lnTo>
                <a:lnTo>
                  <a:pt x="123" y="163"/>
                </a:lnTo>
                <a:lnTo>
                  <a:pt x="129" y="161"/>
                </a:lnTo>
                <a:lnTo>
                  <a:pt x="132" y="156"/>
                </a:lnTo>
                <a:lnTo>
                  <a:pt x="132" y="153"/>
                </a:lnTo>
                <a:lnTo>
                  <a:pt x="132" y="150"/>
                </a:lnTo>
                <a:lnTo>
                  <a:pt x="129" y="150"/>
                </a:lnTo>
                <a:lnTo>
                  <a:pt x="126" y="153"/>
                </a:lnTo>
                <a:lnTo>
                  <a:pt x="123" y="156"/>
                </a:lnTo>
                <a:lnTo>
                  <a:pt x="121" y="158"/>
                </a:lnTo>
                <a:lnTo>
                  <a:pt x="118" y="158"/>
                </a:lnTo>
                <a:lnTo>
                  <a:pt x="115" y="161"/>
                </a:lnTo>
                <a:lnTo>
                  <a:pt x="113" y="161"/>
                </a:lnTo>
                <a:lnTo>
                  <a:pt x="113" y="163"/>
                </a:lnTo>
                <a:lnTo>
                  <a:pt x="110" y="166"/>
                </a:lnTo>
                <a:lnTo>
                  <a:pt x="110" y="169"/>
                </a:lnTo>
                <a:lnTo>
                  <a:pt x="107" y="171"/>
                </a:lnTo>
                <a:lnTo>
                  <a:pt x="105" y="174"/>
                </a:lnTo>
                <a:lnTo>
                  <a:pt x="91" y="182"/>
                </a:lnTo>
                <a:lnTo>
                  <a:pt x="83" y="187"/>
                </a:lnTo>
                <a:lnTo>
                  <a:pt x="78" y="190"/>
                </a:lnTo>
                <a:lnTo>
                  <a:pt x="75" y="192"/>
                </a:lnTo>
                <a:lnTo>
                  <a:pt x="62" y="195"/>
                </a:lnTo>
                <a:lnTo>
                  <a:pt x="59" y="198"/>
                </a:lnTo>
                <a:lnTo>
                  <a:pt x="57" y="198"/>
                </a:lnTo>
                <a:lnTo>
                  <a:pt x="51" y="198"/>
                </a:lnTo>
                <a:lnTo>
                  <a:pt x="48" y="200"/>
                </a:lnTo>
                <a:lnTo>
                  <a:pt x="43" y="200"/>
                </a:lnTo>
                <a:lnTo>
                  <a:pt x="35" y="198"/>
                </a:lnTo>
                <a:lnTo>
                  <a:pt x="32" y="195"/>
                </a:lnTo>
                <a:lnTo>
                  <a:pt x="32" y="182"/>
                </a:lnTo>
                <a:lnTo>
                  <a:pt x="35" y="179"/>
                </a:lnTo>
                <a:lnTo>
                  <a:pt x="32" y="174"/>
                </a:lnTo>
                <a:lnTo>
                  <a:pt x="32" y="171"/>
                </a:lnTo>
                <a:lnTo>
                  <a:pt x="32" y="169"/>
                </a:lnTo>
                <a:lnTo>
                  <a:pt x="30" y="171"/>
                </a:lnTo>
                <a:lnTo>
                  <a:pt x="30" y="177"/>
                </a:lnTo>
                <a:lnTo>
                  <a:pt x="27" y="179"/>
                </a:lnTo>
                <a:lnTo>
                  <a:pt x="24" y="182"/>
                </a:lnTo>
                <a:lnTo>
                  <a:pt x="22" y="182"/>
                </a:lnTo>
                <a:lnTo>
                  <a:pt x="16" y="182"/>
                </a:lnTo>
                <a:lnTo>
                  <a:pt x="11" y="185"/>
                </a:lnTo>
                <a:lnTo>
                  <a:pt x="8" y="187"/>
                </a:lnTo>
                <a:lnTo>
                  <a:pt x="8" y="192"/>
                </a:lnTo>
                <a:lnTo>
                  <a:pt x="6" y="190"/>
                </a:lnTo>
                <a:lnTo>
                  <a:pt x="3" y="187"/>
                </a:lnTo>
                <a:lnTo>
                  <a:pt x="3" y="185"/>
                </a:lnTo>
                <a:lnTo>
                  <a:pt x="3" y="179"/>
                </a:lnTo>
                <a:lnTo>
                  <a:pt x="6" y="177"/>
                </a:lnTo>
                <a:lnTo>
                  <a:pt x="6" y="171"/>
                </a:lnTo>
                <a:lnTo>
                  <a:pt x="8" y="169"/>
                </a:lnTo>
                <a:lnTo>
                  <a:pt x="8" y="158"/>
                </a:lnTo>
                <a:lnTo>
                  <a:pt x="8" y="153"/>
                </a:lnTo>
                <a:lnTo>
                  <a:pt x="6" y="153"/>
                </a:lnTo>
                <a:lnTo>
                  <a:pt x="3" y="150"/>
                </a:lnTo>
                <a:lnTo>
                  <a:pt x="0" y="148"/>
                </a:lnTo>
                <a:lnTo>
                  <a:pt x="8" y="148"/>
                </a:lnTo>
                <a:lnTo>
                  <a:pt x="14" y="145"/>
                </a:lnTo>
                <a:lnTo>
                  <a:pt x="19" y="140"/>
                </a:lnTo>
                <a:lnTo>
                  <a:pt x="24" y="137"/>
                </a:lnTo>
                <a:lnTo>
                  <a:pt x="27" y="134"/>
                </a:lnTo>
                <a:lnTo>
                  <a:pt x="27" y="129"/>
                </a:lnTo>
                <a:lnTo>
                  <a:pt x="24" y="124"/>
                </a:lnTo>
                <a:lnTo>
                  <a:pt x="24" y="116"/>
                </a:lnTo>
                <a:lnTo>
                  <a:pt x="27" y="113"/>
                </a:lnTo>
                <a:lnTo>
                  <a:pt x="30" y="108"/>
                </a:lnTo>
                <a:lnTo>
                  <a:pt x="35" y="103"/>
                </a:lnTo>
                <a:lnTo>
                  <a:pt x="38" y="98"/>
                </a:lnTo>
                <a:lnTo>
                  <a:pt x="40" y="92"/>
                </a:lnTo>
                <a:lnTo>
                  <a:pt x="40" y="87"/>
                </a:lnTo>
                <a:lnTo>
                  <a:pt x="38" y="87"/>
                </a:lnTo>
                <a:lnTo>
                  <a:pt x="32" y="82"/>
                </a:lnTo>
                <a:lnTo>
                  <a:pt x="30" y="84"/>
                </a:lnTo>
                <a:lnTo>
                  <a:pt x="30" y="87"/>
                </a:lnTo>
                <a:lnTo>
                  <a:pt x="27" y="84"/>
                </a:lnTo>
                <a:lnTo>
                  <a:pt x="24" y="79"/>
                </a:lnTo>
                <a:lnTo>
                  <a:pt x="22" y="74"/>
                </a:lnTo>
                <a:lnTo>
                  <a:pt x="19" y="69"/>
                </a:lnTo>
                <a:lnTo>
                  <a:pt x="11" y="63"/>
                </a:lnTo>
                <a:lnTo>
                  <a:pt x="8" y="55"/>
                </a:lnTo>
                <a:lnTo>
                  <a:pt x="3" y="50"/>
                </a:lnTo>
                <a:lnTo>
                  <a:pt x="3" y="47"/>
                </a:lnTo>
                <a:lnTo>
                  <a:pt x="6" y="45"/>
                </a:lnTo>
                <a:lnTo>
                  <a:pt x="6" y="40"/>
                </a:lnTo>
                <a:lnTo>
                  <a:pt x="6" y="37"/>
                </a:lnTo>
                <a:lnTo>
                  <a:pt x="11" y="34"/>
                </a:lnTo>
                <a:lnTo>
                  <a:pt x="16" y="29"/>
                </a:lnTo>
                <a:lnTo>
                  <a:pt x="22" y="26"/>
                </a:lnTo>
                <a:lnTo>
                  <a:pt x="24" y="21"/>
                </a:lnTo>
                <a:lnTo>
                  <a:pt x="27" y="18"/>
                </a:lnTo>
                <a:lnTo>
                  <a:pt x="30" y="16"/>
                </a:lnTo>
                <a:lnTo>
                  <a:pt x="30" y="13"/>
                </a:lnTo>
                <a:lnTo>
                  <a:pt x="30" y="11"/>
                </a:lnTo>
                <a:lnTo>
                  <a:pt x="30" y="0"/>
                </a:lnTo>
                <a:lnTo>
                  <a:pt x="35" y="0"/>
                </a:lnTo>
                <a:lnTo>
                  <a:pt x="40" y="3"/>
                </a:lnTo>
                <a:lnTo>
                  <a:pt x="46" y="3"/>
                </a:lnTo>
                <a:lnTo>
                  <a:pt x="51" y="5"/>
                </a:lnTo>
                <a:lnTo>
                  <a:pt x="57" y="5"/>
                </a:lnTo>
                <a:lnTo>
                  <a:pt x="65" y="5"/>
                </a:lnTo>
                <a:lnTo>
                  <a:pt x="70" y="8"/>
                </a:lnTo>
                <a:lnTo>
                  <a:pt x="75" y="8"/>
                </a:lnTo>
                <a:lnTo>
                  <a:pt x="86" y="0"/>
                </a:lnTo>
                <a:lnTo>
                  <a:pt x="91" y="3"/>
                </a:lnTo>
                <a:lnTo>
                  <a:pt x="94" y="5"/>
                </a:lnTo>
                <a:lnTo>
                  <a:pt x="94" y="8"/>
                </a:lnTo>
                <a:lnTo>
                  <a:pt x="99" y="13"/>
                </a:lnTo>
                <a:lnTo>
                  <a:pt x="99" y="16"/>
                </a:lnTo>
                <a:lnTo>
                  <a:pt x="102" y="18"/>
                </a:lnTo>
                <a:lnTo>
                  <a:pt x="102" y="21"/>
                </a:lnTo>
                <a:lnTo>
                  <a:pt x="102" y="24"/>
                </a:lnTo>
                <a:lnTo>
                  <a:pt x="105" y="24"/>
                </a:lnTo>
                <a:lnTo>
                  <a:pt x="107" y="24"/>
                </a:lnTo>
                <a:lnTo>
                  <a:pt x="110" y="24"/>
                </a:lnTo>
                <a:lnTo>
                  <a:pt x="113" y="24"/>
                </a:lnTo>
                <a:lnTo>
                  <a:pt x="115" y="26"/>
                </a:lnTo>
                <a:lnTo>
                  <a:pt x="115" y="29"/>
                </a:lnTo>
                <a:lnTo>
                  <a:pt x="118" y="29"/>
                </a:lnTo>
                <a:lnTo>
                  <a:pt x="123" y="29"/>
                </a:lnTo>
                <a:lnTo>
                  <a:pt x="126" y="32"/>
                </a:lnTo>
                <a:lnTo>
                  <a:pt x="129" y="32"/>
                </a:lnTo>
                <a:lnTo>
                  <a:pt x="129" y="34"/>
                </a:lnTo>
                <a:lnTo>
                  <a:pt x="129" y="37"/>
                </a:lnTo>
                <a:lnTo>
                  <a:pt x="134" y="37"/>
                </a:lnTo>
                <a:lnTo>
                  <a:pt x="134" y="34"/>
                </a:lnTo>
                <a:lnTo>
                  <a:pt x="137" y="34"/>
                </a:lnTo>
                <a:lnTo>
                  <a:pt x="140" y="37"/>
                </a:lnTo>
                <a:lnTo>
                  <a:pt x="142" y="40"/>
                </a:lnTo>
                <a:lnTo>
                  <a:pt x="142" y="42"/>
                </a:lnTo>
                <a:lnTo>
                  <a:pt x="145" y="45"/>
                </a:lnTo>
                <a:lnTo>
                  <a:pt x="148" y="42"/>
                </a:lnTo>
                <a:lnTo>
                  <a:pt x="150" y="42"/>
                </a:lnTo>
                <a:lnTo>
                  <a:pt x="153" y="42"/>
                </a:lnTo>
                <a:lnTo>
                  <a:pt x="158" y="45"/>
                </a:lnTo>
                <a:lnTo>
                  <a:pt x="158" y="47"/>
                </a:lnTo>
                <a:lnTo>
                  <a:pt x="161" y="50"/>
                </a:lnTo>
                <a:lnTo>
                  <a:pt x="164" y="47"/>
                </a:lnTo>
                <a:lnTo>
                  <a:pt x="164" y="42"/>
                </a:lnTo>
                <a:lnTo>
                  <a:pt x="169" y="45"/>
                </a:lnTo>
                <a:lnTo>
                  <a:pt x="177" y="45"/>
                </a:lnTo>
                <a:lnTo>
                  <a:pt x="180" y="47"/>
                </a:lnTo>
                <a:lnTo>
                  <a:pt x="182" y="50"/>
                </a:lnTo>
                <a:lnTo>
                  <a:pt x="185" y="53"/>
                </a:lnTo>
                <a:lnTo>
                  <a:pt x="190" y="53"/>
                </a:lnTo>
                <a:lnTo>
                  <a:pt x="190" y="55"/>
                </a:lnTo>
                <a:lnTo>
                  <a:pt x="196" y="58"/>
                </a:lnTo>
                <a:lnTo>
                  <a:pt x="196" y="61"/>
                </a:lnTo>
                <a:lnTo>
                  <a:pt x="196" y="63"/>
                </a:lnTo>
                <a:lnTo>
                  <a:pt x="201" y="71"/>
                </a:lnTo>
                <a:lnTo>
                  <a:pt x="206" y="74"/>
                </a:lnTo>
                <a:lnTo>
                  <a:pt x="212" y="74"/>
                </a:lnTo>
                <a:lnTo>
                  <a:pt x="215" y="79"/>
                </a:lnTo>
                <a:lnTo>
                  <a:pt x="212" y="82"/>
                </a:lnTo>
                <a:lnTo>
                  <a:pt x="209" y="87"/>
                </a:lnTo>
                <a:lnTo>
                  <a:pt x="204" y="92"/>
                </a:lnTo>
                <a:lnTo>
                  <a:pt x="201" y="98"/>
                </a:lnTo>
                <a:lnTo>
                  <a:pt x="201" y="103"/>
                </a:lnTo>
                <a:lnTo>
                  <a:pt x="198" y="103"/>
                </a:lnTo>
                <a:lnTo>
                  <a:pt x="196" y="105"/>
                </a:lnTo>
                <a:lnTo>
                  <a:pt x="196" y="108"/>
                </a:lnTo>
                <a:lnTo>
                  <a:pt x="193" y="108"/>
                </a:lnTo>
                <a:lnTo>
                  <a:pt x="193" y="113"/>
                </a:lnTo>
                <a:lnTo>
                  <a:pt x="190" y="113"/>
                </a:lnTo>
                <a:lnTo>
                  <a:pt x="188" y="113"/>
                </a:lnTo>
                <a:lnTo>
                  <a:pt x="185" y="116"/>
                </a:lnTo>
                <a:lnTo>
                  <a:pt x="182" y="116"/>
                </a:lnTo>
                <a:lnTo>
                  <a:pt x="180" y="119"/>
                </a:lnTo>
                <a:lnTo>
                  <a:pt x="177" y="119"/>
                </a:lnTo>
                <a:lnTo>
                  <a:pt x="177" y="121"/>
                </a:lnTo>
                <a:lnTo>
                  <a:pt x="177" y="129"/>
                </a:lnTo>
                <a:lnTo>
                  <a:pt x="174" y="134"/>
                </a:lnTo>
                <a:lnTo>
                  <a:pt x="172" y="140"/>
                </a:lnTo>
                <a:lnTo>
                  <a:pt x="166" y="145"/>
                </a:lnTo>
                <a:lnTo>
                  <a:pt x="166" y="150"/>
                </a:lnTo>
                <a:lnTo>
                  <a:pt x="172" y="153"/>
                </a:lnTo>
                <a:lnTo>
                  <a:pt x="174" y="158"/>
                </a:lnTo>
                <a:lnTo>
                  <a:pt x="174" y="163"/>
                </a:lnTo>
                <a:lnTo>
                  <a:pt x="172" y="166"/>
                </a:lnTo>
                <a:lnTo>
                  <a:pt x="169" y="171"/>
                </a:lnTo>
                <a:lnTo>
                  <a:pt x="164" y="174"/>
                </a:lnTo>
                <a:lnTo>
                  <a:pt x="158" y="179"/>
                </a:lnTo>
                <a:lnTo>
                  <a:pt x="156" y="182"/>
                </a:lnTo>
                <a:lnTo>
                  <a:pt x="153" y="185"/>
                </a:lnTo>
                <a:lnTo>
                  <a:pt x="148" y="187"/>
                </a:lnTo>
                <a:lnTo>
                  <a:pt x="148" y="190"/>
                </a:lnTo>
                <a:lnTo>
                  <a:pt x="145" y="195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13" name="Freeform 18"/>
          <p:cNvSpPr>
            <a:spLocks/>
          </p:cNvSpPr>
          <p:nvPr/>
        </p:nvSpPr>
        <p:spPr bwMode="auto">
          <a:xfrm>
            <a:off x="7868874" y="4281812"/>
            <a:ext cx="1601860" cy="957333"/>
          </a:xfrm>
          <a:custGeom>
            <a:avLst/>
            <a:gdLst>
              <a:gd name="T0" fmla="*/ 212 w 308"/>
              <a:gd name="T1" fmla="*/ 385 h 390"/>
              <a:gd name="T2" fmla="*/ 182 w 308"/>
              <a:gd name="T3" fmla="*/ 387 h 390"/>
              <a:gd name="T4" fmla="*/ 155 w 308"/>
              <a:gd name="T5" fmla="*/ 390 h 390"/>
              <a:gd name="T6" fmla="*/ 142 w 308"/>
              <a:gd name="T7" fmla="*/ 358 h 390"/>
              <a:gd name="T8" fmla="*/ 123 w 308"/>
              <a:gd name="T9" fmla="*/ 372 h 390"/>
              <a:gd name="T10" fmla="*/ 102 w 308"/>
              <a:gd name="T11" fmla="*/ 387 h 390"/>
              <a:gd name="T12" fmla="*/ 99 w 308"/>
              <a:gd name="T13" fmla="*/ 366 h 390"/>
              <a:gd name="T14" fmla="*/ 99 w 308"/>
              <a:gd name="T15" fmla="*/ 348 h 390"/>
              <a:gd name="T16" fmla="*/ 83 w 308"/>
              <a:gd name="T17" fmla="*/ 329 h 390"/>
              <a:gd name="T18" fmla="*/ 64 w 308"/>
              <a:gd name="T19" fmla="*/ 298 h 390"/>
              <a:gd name="T20" fmla="*/ 51 w 308"/>
              <a:gd name="T21" fmla="*/ 285 h 390"/>
              <a:gd name="T22" fmla="*/ 43 w 308"/>
              <a:gd name="T23" fmla="*/ 277 h 390"/>
              <a:gd name="T24" fmla="*/ 24 w 308"/>
              <a:gd name="T25" fmla="*/ 261 h 390"/>
              <a:gd name="T26" fmla="*/ 3 w 308"/>
              <a:gd name="T27" fmla="*/ 250 h 390"/>
              <a:gd name="T28" fmla="*/ 5 w 308"/>
              <a:gd name="T29" fmla="*/ 216 h 390"/>
              <a:gd name="T30" fmla="*/ 11 w 308"/>
              <a:gd name="T31" fmla="*/ 195 h 390"/>
              <a:gd name="T32" fmla="*/ 35 w 308"/>
              <a:gd name="T33" fmla="*/ 216 h 390"/>
              <a:gd name="T34" fmla="*/ 46 w 308"/>
              <a:gd name="T35" fmla="*/ 195 h 390"/>
              <a:gd name="T36" fmla="*/ 54 w 308"/>
              <a:gd name="T37" fmla="*/ 187 h 390"/>
              <a:gd name="T38" fmla="*/ 70 w 308"/>
              <a:gd name="T39" fmla="*/ 182 h 390"/>
              <a:gd name="T40" fmla="*/ 75 w 308"/>
              <a:gd name="T41" fmla="*/ 158 h 390"/>
              <a:gd name="T42" fmla="*/ 70 w 308"/>
              <a:gd name="T43" fmla="*/ 148 h 390"/>
              <a:gd name="T44" fmla="*/ 48 w 308"/>
              <a:gd name="T45" fmla="*/ 145 h 390"/>
              <a:gd name="T46" fmla="*/ 38 w 308"/>
              <a:gd name="T47" fmla="*/ 121 h 390"/>
              <a:gd name="T48" fmla="*/ 62 w 308"/>
              <a:gd name="T49" fmla="*/ 100 h 390"/>
              <a:gd name="T50" fmla="*/ 62 w 308"/>
              <a:gd name="T51" fmla="*/ 74 h 390"/>
              <a:gd name="T52" fmla="*/ 72 w 308"/>
              <a:gd name="T53" fmla="*/ 50 h 390"/>
              <a:gd name="T54" fmla="*/ 86 w 308"/>
              <a:gd name="T55" fmla="*/ 42 h 390"/>
              <a:gd name="T56" fmla="*/ 99 w 308"/>
              <a:gd name="T57" fmla="*/ 39 h 390"/>
              <a:gd name="T58" fmla="*/ 113 w 308"/>
              <a:gd name="T59" fmla="*/ 37 h 390"/>
              <a:gd name="T60" fmla="*/ 123 w 308"/>
              <a:gd name="T61" fmla="*/ 32 h 390"/>
              <a:gd name="T62" fmla="*/ 134 w 308"/>
              <a:gd name="T63" fmla="*/ 37 h 390"/>
              <a:gd name="T64" fmla="*/ 150 w 308"/>
              <a:gd name="T65" fmla="*/ 32 h 390"/>
              <a:gd name="T66" fmla="*/ 161 w 308"/>
              <a:gd name="T67" fmla="*/ 32 h 390"/>
              <a:gd name="T68" fmla="*/ 161 w 308"/>
              <a:gd name="T69" fmla="*/ 8 h 390"/>
              <a:gd name="T70" fmla="*/ 185 w 308"/>
              <a:gd name="T71" fmla="*/ 0 h 390"/>
              <a:gd name="T72" fmla="*/ 193 w 308"/>
              <a:gd name="T73" fmla="*/ 10 h 390"/>
              <a:gd name="T74" fmla="*/ 204 w 308"/>
              <a:gd name="T75" fmla="*/ 21 h 390"/>
              <a:gd name="T76" fmla="*/ 174 w 308"/>
              <a:gd name="T77" fmla="*/ 39 h 390"/>
              <a:gd name="T78" fmla="*/ 185 w 308"/>
              <a:gd name="T79" fmla="*/ 68 h 390"/>
              <a:gd name="T80" fmla="*/ 171 w 308"/>
              <a:gd name="T81" fmla="*/ 90 h 390"/>
              <a:gd name="T82" fmla="*/ 153 w 308"/>
              <a:gd name="T83" fmla="*/ 95 h 390"/>
              <a:gd name="T84" fmla="*/ 139 w 308"/>
              <a:gd name="T85" fmla="*/ 119 h 390"/>
              <a:gd name="T86" fmla="*/ 129 w 308"/>
              <a:gd name="T87" fmla="*/ 129 h 390"/>
              <a:gd name="T88" fmla="*/ 118 w 308"/>
              <a:gd name="T89" fmla="*/ 150 h 390"/>
              <a:gd name="T90" fmla="*/ 113 w 308"/>
              <a:gd name="T91" fmla="*/ 174 h 390"/>
              <a:gd name="T92" fmla="*/ 137 w 308"/>
              <a:gd name="T93" fmla="*/ 200 h 390"/>
              <a:gd name="T94" fmla="*/ 166 w 308"/>
              <a:gd name="T95" fmla="*/ 200 h 390"/>
              <a:gd name="T96" fmla="*/ 177 w 308"/>
              <a:gd name="T97" fmla="*/ 227 h 390"/>
              <a:gd name="T98" fmla="*/ 190 w 308"/>
              <a:gd name="T99" fmla="*/ 253 h 390"/>
              <a:gd name="T100" fmla="*/ 198 w 308"/>
              <a:gd name="T101" fmla="*/ 264 h 390"/>
              <a:gd name="T102" fmla="*/ 222 w 308"/>
              <a:gd name="T103" fmla="*/ 269 h 390"/>
              <a:gd name="T104" fmla="*/ 241 w 308"/>
              <a:gd name="T105" fmla="*/ 266 h 390"/>
              <a:gd name="T106" fmla="*/ 252 w 308"/>
              <a:gd name="T107" fmla="*/ 279 h 390"/>
              <a:gd name="T108" fmla="*/ 268 w 308"/>
              <a:gd name="T109" fmla="*/ 279 h 390"/>
              <a:gd name="T110" fmla="*/ 287 w 308"/>
              <a:gd name="T111" fmla="*/ 279 h 390"/>
              <a:gd name="T112" fmla="*/ 281 w 308"/>
              <a:gd name="T113" fmla="*/ 295 h 390"/>
              <a:gd name="T114" fmla="*/ 297 w 308"/>
              <a:gd name="T115" fmla="*/ 303 h 390"/>
              <a:gd name="T116" fmla="*/ 305 w 308"/>
              <a:gd name="T117" fmla="*/ 340 h 390"/>
              <a:gd name="T118" fmla="*/ 268 w 308"/>
              <a:gd name="T119" fmla="*/ 348 h 390"/>
              <a:gd name="T120" fmla="*/ 246 w 308"/>
              <a:gd name="T121" fmla="*/ 364 h 390"/>
              <a:gd name="T122" fmla="*/ 241 w 308"/>
              <a:gd name="T123" fmla="*/ 382 h 39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8"/>
              <a:gd name="T187" fmla="*/ 0 h 390"/>
              <a:gd name="T188" fmla="*/ 308 w 308"/>
              <a:gd name="T189" fmla="*/ 390 h 39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8" h="390">
                <a:moveTo>
                  <a:pt x="244" y="385"/>
                </a:moveTo>
                <a:lnTo>
                  <a:pt x="233" y="387"/>
                </a:lnTo>
                <a:lnTo>
                  <a:pt x="225" y="387"/>
                </a:lnTo>
                <a:lnTo>
                  <a:pt x="220" y="387"/>
                </a:lnTo>
                <a:lnTo>
                  <a:pt x="217" y="387"/>
                </a:lnTo>
                <a:lnTo>
                  <a:pt x="212" y="385"/>
                </a:lnTo>
                <a:lnTo>
                  <a:pt x="209" y="382"/>
                </a:lnTo>
                <a:lnTo>
                  <a:pt x="204" y="382"/>
                </a:lnTo>
                <a:lnTo>
                  <a:pt x="198" y="382"/>
                </a:lnTo>
                <a:lnTo>
                  <a:pt x="193" y="385"/>
                </a:lnTo>
                <a:lnTo>
                  <a:pt x="188" y="385"/>
                </a:lnTo>
                <a:lnTo>
                  <a:pt x="182" y="387"/>
                </a:lnTo>
                <a:lnTo>
                  <a:pt x="180" y="390"/>
                </a:lnTo>
                <a:lnTo>
                  <a:pt x="174" y="390"/>
                </a:lnTo>
                <a:lnTo>
                  <a:pt x="169" y="390"/>
                </a:lnTo>
                <a:lnTo>
                  <a:pt x="166" y="387"/>
                </a:lnTo>
                <a:lnTo>
                  <a:pt x="161" y="390"/>
                </a:lnTo>
                <a:lnTo>
                  <a:pt x="155" y="390"/>
                </a:lnTo>
                <a:lnTo>
                  <a:pt x="150" y="387"/>
                </a:lnTo>
                <a:lnTo>
                  <a:pt x="150" y="385"/>
                </a:lnTo>
                <a:lnTo>
                  <a:pt x="147" y="380"/>
                </a:lnTo>
                <a:lnTo>
                  <a:pt x="145" y="372"/>
                </a:lnTo>
                <a:lnTo>
                  <a:pt x="142" y="364"/>
                </a:lnTo>
                <a:lnTo>
                  <a:pt x="142" y="358"/>
                </a:lnTo>
                <a:lnTo>
                  <a:pt x="139" y="353"/>
                </a:lnTo>
                <a:lnTo>
                  <a:pt x="129" y="361"/>
                </a:lnTo>
                <a:lnTo>
                  <a:pt x="129" y="364"/>
                </a:lnTo>
                <a:lnTo>
                  <a:pt x="126" y="366"/>
                </a:lnTo>
                <a:lnTo>
                  <a:pt x="121" y="369"/>
                </a:lnTo>
                <a:lnTo>
                  <a:pt x="123" y="372"/>
                </a:lnTo>
                <a:lnTo>
                  <a:pt x="121" y="374"/>
                </a:lnTo>
                <a:lnTo>
                  <a:pt x="115" y="382"/>
                </a:lnTo>
                <a:lnTo>
                  <a:pt x="113" y="385"/>
                </a:lnTo>
                <a:lnTo>
                  <a:pt x="110" y="387"/>
                </a:lnTo>
                <a:lnTo>
                  <a:pt x="107" y="387"/>
                </a:lnTo>
                <a:lnTo>
                  <a:pt x="102" y="387"/>
                </a:lnTo>
                <a:lnTo>
                  <a:pt x="99" y="385"/>
                </a:lnTo>
                <a:lnTo>
                  <a:pt x="96" y="382"/>
                </a:lnTo>
                <a:lnTo>
                  <a:pt x="96" y="380"/>
                </a:lnTo>
                <a:lnTo>
                  <a:pt x="96" y="374"/>
                </a:lnTo>
                <a:lnTo>
                  <a:pt x="96" y="372"/>
                </a:lnTo>
                <a:lnTo>
                  <a:pt x="99" y="366"/>
                </a:lnTo>
                <a:lnTo>
                  <a:pt x="96" y="361"/>
                </a:lnTo>
                <a:lnTo>
                  <a:pt x="94" y="353"/>
                </a:lnTo>
                <a:lnTo>
                  <a:pt x="99" y="353"/>
                </a:lnTo>
                <a:lnTo>
                  <a:pt x="102" y="353"/>
                </a:lnTo>
                <a:lnTo>
                  <a:pt x="102" y="351"/>
                </a:lnTo>
                <a:lnTo>
                  <a:pt x="99" y="348"/>
                </a:lnTo>
                <a:lnTo>
                  <a:pt x="96" y="340"/>
                </a:lnTo>
                <a:lnTo>
                  <a:pt x="91" y="340"/>
                </a:lnTo>
                <a:lnTo>
                  <a:pt x="88" y="337"/>
                </a:lnTo>
                <a:lnTo>
                  <a:pt x="86" y="335"/>
                </a:lnTo>
                <a:lnTo>
                  <a:pt x="83" y="332"/>
                </a:lnTo>
                <a:lnTo>
                  <a:pt x="83" y="329"/>
                </a:lnTo>
                <a:lnTo>
                  <a:pt x="72" y="327"/>
                </a:lnTo>
                <a:lnTo>
                  <a:pt x="59" y="316"/>
                </a:lnTo>
                <a:lnTo>
                  <a:pt x="59" y="311"/>
                </a:lnTo>
                <a:lnTo>
                  <a:pt x="64" y="306"/>
                </a:lnTo>
                <a:lnTo>
                  <a:pt x="67" y="303"/>
                </a:lnTo>
                <a:lnTo>
                  <a:pt x="64" y="298"/>
                </a:lnTo>
                <a:lnTo>
                  <a:pt x="64" y="295"/>
                </a:lnTo>
                <a:lnTo>
                  <a:pt x="67" y="290"/>
                </a:lnTo>
                <a:lnTo>
                  <a:pt x="64" y="287"/>
                </a:lnTo>
                <a:lnTo>
                  <a:pt x="59" y="287"/>
                </a:lnTo>
                <a:lnTo>
                  <a:pt x="56" y="290"/>
                </a:lnTo>
                <a:lnTo>
                  <a:pt x="51" y="285"/>
                </a:lnTo>
                <a:lnTo>
                  <a:pt x="54" y="282"/>
                </a:lnTo>
                <a:lnTo>
                  <a:pt x="51" y="279"/>
                </a:lnTo>
                <a:lnTo>
                  <a:pt x="51" y="274"/>
                </a:lnTo>
                <a:lnTo>
                  <a:pt x="48" y="277"/>
                </a:lnTo>
                <a:lnTo>
                  <a:pt x="46" y="279"/>
                </a:lnTo>
                <a:lnTo>
                  <a:pt x="43" y="277"/>
                </a:lnTo>
                <a:lnTo>
                  <a:pt x="40" y="279"/>
                </a:lnTo>
                <a:lnTo>
                  <a:pt x="38" y="277"/>
                </a:lnTo>
                <a:lnTo>
                  <a:pt x="38" y="274"/>
                </a:lnTo>
                <a:lnTo>
                  <a:pt x="32" y="269"/>
                </a:lnTo>
                <a:lnTo>
                  <a:pt x="30" y="264"/>
                </a:lnTo>
                <a:lnTo>
                  <a:pt x="24" y="261"/>
                </a:lnTo>
                <a:lnTo>
                  <a:pt x="16" y="261"/>
                </a:lnTo>
                <a:lnTo>
                  <a:pt x="8" y="258"/>
                </a:lnTo>
                <a:lnTo>
                  <a:pt x="0" y="258"/>
                </a:lnTo>
                <a:lnTo>
                  <a:pt x="0" y="253"/>
                </a:lnTo>
                <a:lnTo>
                  <a:pt x="3" y="253"/>
                </a:lnTo>
                <a:lnTo>
                  <a:pt x="3" y="250"/>
                </a:lnTo>
                <a:lnTo>
                  <a:pt x="8" y="242"/>
                </a:lnTo>
                <a:lnTo>
                  <a:pt x="11" y="235"/>
                </a:lnTo>
                <a:lnTo>
                  <a:pt x="13" y="232"/>
                </a:lnTo>
                <a:lnTo>
                  <a:pt x="13" y="227"/>
                </a:lnTo>
                <a:lnTo>
                  <a:pt x="11" y="221"/>
                </a:lnTo>
                <a:lnTo>
                  <a:pt x="5" y="216"/>
                </a:lnTo>
                <a:lnTo>
                  <a:pt x="0" y="211"/>
                </a:lnTo>
                <a:lnTo>
                  <a:pt x="0" y="208"/>
                </a:lnTo>
                <a:lnTo>
                  <a:pt x="0" y="203"/>
                </a:lnTo>
                <a:lnTo>
                  <a:pt x="0" y="200"/>
                </a:lnTo>
                <a:lnTo>
                  <a:pt x="5" y="198"/>
                </a:lnTo>
                <a:lnTo>
                  <a:pt x="11" y="195"/>
                </a:lnTo>
                <a:lnTo>
                  <a:pt x="16" y="198"/>
                </a:lnTo>
                <a:lnTo>
                  <a:pt x="19" y="200"/>
                </a:lnTo>
                <a:lnTo>
                  <a:pt x="24" y="206"/>
                </a:lnTo>
                <a:lnTo>
                  <a:pt x="30" y="211"/>
                </a:lnTo>
                <a:lnTo>
                  <a:pt x="32" y="213"/>
                </a:lnTo>
                <a:lnTo>
                  <a:pt x="35" y="216"/>
                </a:lnTo>
                <a:lnTo>
                  <a:pt x="40" y="216"/>
                </a:lnTo>
                <a:lnTo>
                  <a:pt x="46" y="213"/>
                </a:lnTo>
                <a:lnTo>
                  <a:pt x="46" y="208"/>
                </a:lnTo>
                <a:lnTo>
                  <a:pt x="46" y="203"/>
                </a:lnTo>
                <a:lnTo>
                  <a:pt x="46" y="200"/>
                </a:lnTo>
                <a:lnTo>
                  <a:pt x="46" y="195"/>
                </a:lnTo>
                <a:lnTo>
                  <a:pt x="46" y="192"/>
                </a:lnTo>
                <a:lnTo>
                  <a:pt x="43" y="190"/>
                </a:lnTo>
                <a:lnTo>
                  <a:pt x="46" y="187"/>
                </a:lnTo>
                <a:lnTo>
                  <a:pt x="51" y="184"/>
                </a:lnTo>
                <a:lnTo>
                  <a:pt x="51" y="187"/>
                </a:lnTo>
                <a:lnTo>
                  <a:pt x="54" y="187"/>
                </a:lnTo>
                <a:lnTo>
                  <a:pt x="56" y="184"/>
                </a:lnTo>
                <a:lnTo>
                  <a:pt x="59" y="184"/>
                </a:lnTo>
                <a:lnTo>
                  <a:pt x="62" y="184"/>
                </a:lnTo>
                <a:lnTo>
                  <a:pt x="64" y="184"/>
                </a:lnTo>
                <a:lnTo>
                  <a:pt x="67" y="184"/>
                </a:lnTo>
                <a:lnTo>
                  <a:pt x="70" y="182"/>
                </a:lnTo>
                <a:lnTo>
                  <a:pt x="72" y="179"/>
                </a:lnTo>
                <a:lnTo>
                  <a:pt x="75" y="177"/>
                </a:lnTo>
                <a:lnTo>
                  <a:pt x="75" y="171"/>
                </a:lnTo>
                <a:lnTo>
                  <a:pt x="75" y="166"/>
                </a:lnTo>
                <a:lnTo>
                  <a:pt x="75" y="161"/>
                </a:lnTo>
                <a:lnTo>
                  <a:pt x="75" y="158"/>
                </a:lnTo>
                <a:lnTo>
                  <a:pt x="75" y="155"/>
                </a:lnTo>
                <a:lnTo>
                  <a:pt x="78" y="150"/>
                </a:lnTo>
                <a:lnTo>
                  <a:pt x="78" y="148"/>
                </a:lnTo>
                <a:lnTo>
                  <a:pt x="75" y="148"/>
                </a:lnTo>
                <a:lnTo>
                  <a:pt x="72" y="148"/>
                </a:lnTo>
                <a:lnTo>
                  <a:pt x="70" y="148"/>
                </a:lnTo>
                <a:lnTo>
                  <a:pt x="64" y="145"/>
                </a:lnTo>
                <a:lnTo>
                  <a:pt x="62" y="145"/>
                </a:lnTo>
                <a:lnTo>
                  <a:pt x="56" y="145"/>
                </a:lnTo>
                <a:lnTo>
                  <a:pt x="54" y="145"/>
                </a:lnTo>
                <a:lnTo>
                  <a:pt x="51" y="145"/>
                </a:lnTo>
                <a:lnTo>
                  <a:pt x="48" y="145"/>
                </a:lnTo>
                <a:lnTo>
                  <a:pt x="46" y="142"/>
                </a:lnTo>
                <a:lnTo>
                  <a:pt x="43" y="137"/>
                </a:lnTo>
                <a:lnTo>
                  <a:pt x="38" y="134"/>
                </a:lnTo>
                <a:lnTo>
                  <a:pt x="35" y="129"/>
                </a:lnTo>
                <a:lnTo>
                  <a:pt x="38" y="124"/>
                </a:lnTo>
                <a:lnTo>
                  <a:pt x="38" y="121"/>
                </a:lnTo>
                <a:lnTo>
                  <a:pt x="43" y="119"/>
                </a:lnTo>
                <a:lnTo>
                  <a:pt x="46" y="116"/>
                </a:lnTo>
                <a:lnTo>
                  <a:pt x="48" y="113"/>
                </a:lnTo>
                <a:lnTo>
                  <a:pt x="54" y="108"/>
                </a:lnTo>
                <a:lnTo>
                  <a:pt x="59" y="105"/>
                </a:lnTo>
                <a:lnTo>
                  <a:pt x="62" y="100"/>
                </a:lnTo>
                <a:lnTo>
                  <a:pt x="64" y="97"/>
                </a:lnTo>
                <a:lnTo>
                  <a:pt x="64" y="92"/>
                </a:lnTo>
                <a:lnTo>
                  <a:pt x="62" y="87"/>
                </a:lnTo>
                <a:lnTo>
                  <a:pt x="56" y="84"/>
                </a:lnTo>
                <a:lnTo>
                  <a:pt x="56" y="79"/>
                </a:lnTo>
                <a:lnTo>
                  <a:pt x="62" y="74"/>
                </a:lnTo>
                <a:lnTo>
                  <a:pt x="64" y="68"/>
                </a:lnTo>
                <a:lnTo>
                  <a:pt x="67" y="63"/>
                </a:lnTo>
                <a:lnTo>
                  <a:pt x="67" y="55"/>
                </a:lnTo>
                <a:lnTo>
                  <a:pt x="67" y="53"/>
                </a:lnTo>
                <a:lnTo>
                  <a:pt x="70" y="53"/>
                </a:lnTo>
                <a:lnTo>
                  <a:pt x="72" y="50"/>
                </a:lnTo>
                <a:lnTo>
                  <a:pt x="75" y="50"/>
                </a:lnTo>
                <a:lnTo>
                  <a:pt x="78" y="47"/>
                </a:lnTo>
                <a:lnTo>
                  <a:pt x="80" y="47"/>
                </a:lnTo>
                <a:lnTo>
                  <a:pt x="83" y="47"/>
                </a:lnTo>
                <a:lnTo>
                  <a:pt x="83" y="42"/>
                </a:lnTo>
                <a:lnTo>
                  <a:pt x="86" y="42"/>
                </a:lnTo>
                <a:lnTo>
                  <a:pt x="86" y="39"/>
                </a:lnTo>
                <a:lnTo>
                  <a:pt x="88" y="37"/>
                </a:lnTo>
                <a:lnTo>
                  <a:pt x="91" y="37"/>
                </a:lnTo>
                <a:lnTo>
                  <a:pt x="91" y="32"/>
                </a:lnTo>
                <a:lnTo>
                  <a:pt x="94" y="39"/>
                </a:lnTo>
                <a:lnTo>
                  <a:pt x="99" y="39"/>
                </a:lnTo>
                <a:lnTo>
                  <a:pt x="102" y="39"/>
                </a:lnTo>
                <a:lnTo>
                  <a:pt x="105" y="42"/>
                </a:lnTo>
                <a:lnTo>
                  <a:pt x="105" y="45"/>
                </a:lnTo>
                <a:lnTo>
                  <a:pt x="110" y="42"/>
                </a:lnTo>
                <a:lnTo>
                  <a:pt x="113" y="39"/>
                </a:lnTo>
                <a:lnTo>
                  <a:pt x="113" y="37"/>
                </a:lnTo>
                <a:lnTo>
                  <a:pt x="110" y="37"/>
                </a:lnTo>
                <a:lnTo>
                  <a:pt x="113" y="34"/>
                </a:lnTo>
                <a:lnTo>
                  <a:pt x="115" y="34"/>
                </a:lnTo>
                <a:lnTo>
                  <a:pt x="118" y="34"/>
                </a:lnTo>
                <a:lnTo>
                  <a:pt x="121" y="32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9" y="34"/>
                </a:lnTo>
                <a:lnTo>
                  <a:pt x="131" y="34"/>
                </a:lnTo>
                <a:lnTo>
                  <a:pt x="131" y="37"/>
                </a:lnTo>
                <a:lnTo>
                  <a:pt x="134" y="37"/>
                </a:lnTo>
                <a:lnTo>
                  <a:pt x="137" y="34"/>
                </a:lnTo>
                <a:lnTo>
                  <a:pt x="137" y="32"/>
                </a:lnTo>
                <a:lnTo>
                  <a:pt x="139" y="32"/>
                </a:lnTo>
                <a:lnTo>
                  <a:pt x="142" y="34"/>
                </a:lnTo>
                <a:lnTo>
                  <a:pt x="147" y="32"/>
                </a:lnTo>
                <a:lnTo>
                  <a:pt x="150" y="32"/>
                </a:lnTo>
                <a:lnTo>
                  <a:pt x="153" y="32"/>
                </a:lnTo>
                <a:lnTo>
                  <a:pt x="153" y="29"/>
                </a:lnTo>
                <a:lnTo>
                  <a:pt x="153" y="26"/>
                </a:lnTo>
                <a:lnTo>
                  <a:pt x="155" y="26"/>
                </a:lnTo>
                <a:lnTo>
                  <a:pt x="158" y="32"/>
                </a:lnTo>
                <a:lnTo>
                  <a:pt x="161" y="32"/>
                </a:lnTo>
                <a:lnTo>
                  <a:pt x="161" y="29"/>
                </a:lnTo>
                <a:lnTo>
                  <a:pt x="158" y="24"/>
                </a:lnTo>
                <a:lnTo>
                  <a:pt x="158" y="21"/>
                </a:lnTo>
                <a:lnTo>
                  <a:pt x="158" y="16"/>
                </a:lnTo>
                <a:lnTo>
                  <a:pt x="158" y="10"/>
                </a:lnTo>
                <a:lnTo>
                  <a:pt x="161" y="8"/>
                </a:lnTo>
                <a:lnTo>
                  <a:pt x="163" y="8"/>
                </a:lnTo>
                <a:lnTo>
                  <a:pt x="166" y="5"/>
                </a:lnTo>
                <a:lnTo>
                  <a:pt x="169" y="0"/>
                </a:lnTo>
                <a:lnTo>
                  <a:pt x="171" y="0"/>
                </a:lnTo>
                <a:lnTo>
                  <a:pt x="177" y="0"/>
                </a:lnTo>
                <a:lnTo>
                  <a:pt x="185" y="0"/>
                </a:lnTo>
                <a:lnTo>
                  <a:pt x="188" y="3"/>
                </a:lnTo>
                <a:lnTo>
                  <a:pt x="190" y="0"/>
                </a:lnTo>
                <a:lnTo>
                  <a:pt x="196" y="3"/>
                </a:lnTo>
                <a:lnTo>
                  <a:pt x="196" y="5"/>
                </a:lnTo>
                <a:lnTo>
                  <a:pt x="196" y="8"/>
                </a:lnTo>
                <a:lnTo>
                  <a:pt x="193" y="10"/>
                </a:lnTo>
                <a:lnTo>
                  <a:pt x="190" y="13"/>
                </a:lnTo>
                <a:lnTo>
                  <a:pt x="190" y="16"/>
                </a:lnTo>
                <a:lnTo>
                  <a:pt x="193" y="18"/>
                </a:lnTo>
                <a:lnTo>
                  <a:pt x="204" y="18"/>
                </a:lnTo>
                <a:lnTo>
                  <a:pt x="206" y="18"/>
                </a:lnTo>
                <a:lnTo>
                  <a:pt x="204" y="21"/>
                </a:lnTo>
                <a:lnTo>
                  <a:pt x="196" y="21"/>
                </a:lnTo>
                <a:lnTo>
                  <a:pt x="188" y="29"/>
                </a:lnTo>
                <a:lnTo>
                  <a:pt x="182" y="29"/>
                </a:lnTo>
                <a:lnTo>
                  <a:pt x="177" y="32"/>
                </a:lnTo>
                <a:lnTo>
                  <a:pt x="174" y="34"/>
                </a:lnTo>
                <a:lnTo>
                  <a:pt x="174" y="39"/>
                </a:lnTo>
                <a:lnTo>
                  <a:pt x="174" y="42"/>
                </a:lnTo>
                <a:lnTo>
                  <a:pt x="177" y="47"/>
                </a:lnTo>
                <a:lnTo>
                  <a:pt x="182" y="53"/>
                </a:lnTo>
                <a:lnTo>
                  <a:pt x="185" y="58"/>
                </a:lnTo>
                <a:lnTo>
                  <a:pt x="185" y="63"/>
                </a:lnTo>
                <a:lnTo>
                  <a:pt x="185" y="68"/>
                </a:lnTo>
                <a:lnTo>
                  <a:pt x="185" y="76"/>
                </a:lnTo>
                <a:lnTo>
                  <a:pt x="185" y="82"/>
                </a:lnTo>
                <a:lnTo>
                  <a:pt x="180" y="84"/>
                </a:lnTo>
                <a:lnTo>
                  <a:pt x="177" y="87"/>
                </a:lnTo>
                <a:lnTo>
                  <a:pt x="174" y="90"/>
                </a:lnTo>
                <a:lnTo>
                  <a:pt x="171" y="90"/>
                </a:lnTo>
                <a:lnTo>
                  <a:pt x="166" y="90"/>
                </a:lnTo>
                <a:lnTo>
                  <a:pt x="163" y="92"/>
                </a:lnTo>
                <a:lnTo>
                  <a:pt x="161" y="90"/>
                </a:lnTo>
                <a:lnTo>
                  <a:pt x="158" y="90"/>
                </a:lnTo>
                <a:lnTo>
                  <a:pt x="153" y="92"/>
                </a:lnTo>
                <a:lnTo>
                  <a:pt x="153" y="95"/>
                </a:lnTo>
                <a:lnTo>
                  <a:pt x="147" y="95"/>
                </a:lnTo>
                <a:lnTo>
                  <a:pt x="145" y="95"/>
                </a:lnTo>
                <a:lnTo>
                  <a:pt x="147" y="100"/>
                </a:lnTo>
                <a:lnTo>
                  <a:pt x="147" y="105"/>
                </a:lnTo>
                <a:lnTo>
                  <a:pt x="142" y="113"/>
                </a:lnTo>
                <a:lnTo>
                  <a:pt x="139" y="119"/>
                </a:lnTo>
                <a:lnTo>
                  <a:pt x="134" y="116"/>
                </a:lnTo>
                <a:lnTo>
                  <a:pt x="131" y="116"/>
                </a:lnTo>
                <a:lnTo>
                  <a:pt x="129" y="116"/>
                </a:lnTo>
                <a:lnTo>
                  <a:pt x="126" y="119"/>
                </a:lnTo>
                <a:lnTo>
                  <a:pt x="126" y="124"/>
                </a:lnTo>
                <a:lnTo>
                  <a:pt x="129" y="129"/>
                </a:lnTo>
                <a:lnTo>
                  <a:pt x="126" y="132"/>
                </a:lnTo>
                <a:lnTo>
                  <a:pt x="126" y="134"/>
                </a:lnTo>
                <a:lnTo>
                  <a:pt x="129" y="140"/>
                </a:lnTo>
                <a:lnTo>
                  <a:pt x="129" y="142"/>
                </a:lnTo>
                <a:lnTo>
                  <a:pt x="123" y="148"/>
                </a:lnTo>
                <a:lnTo>
                  <a:pt x="118" y="150"/>
                </a:lnTo>
                <a:lnTo>
                  <a:pt x="113" y="155"/>
                </a:lnTo>
                <a:lnTo>
                  <a:pt x="113" y="158"/>
                </a:lnTo>
                <a:lnTo>
                  <a:pt x="110" y="161"/>
                </a:lnTo>
                <a:lnTo>
                  <a:pt x="110" y="163"/>
                </a:lnTo>
                <a:lnTo>
                  <a:pt x="113" y="169"/>
                </a:lnTo>
                <a:lnTo>
                  <a:pt x="113" y="174"/>
                </a:lnTo>
                <a:lnTo>
                  <a:pt x="118" y="179"/>
                </a:lnTo>
                <a:lnTo>
                  <a:pt x="123" y="179"/>
                </a:lnTo>
                <a:lnTo>
                  <a:pt x="129" y="182"/>
                </a:lnTo>
                <a:lnTo>
                  <a:pt x="131" y="184"/>
                </a:lnTo>
                <a:lnTo>
                  <a:pt x="134" y="195"/>
                </a:lnTo>
                <a:lnTo>
                  <a:pt x="137" y="200"/>
                </a:lnTo>
                <a:lnTo>
                  <a:pt x="139" y="200"/>
                </a:lnTo>
                <a:lnTo>
                  <a:pt x="147" y="198"/>
                </a:lnTo>
                <a:lnTo>
                  <a:pt x="153" y="198"/>
                </a:lnTo>
                <a:lnTo>
                  <a:pt x="158" y="195"/>
                </a:lnTo>
                <a:lnTo>
                  <a:pt x="163" y="198"/>
                </a:lnTo>
                <a:lnTo>
                  <a:pt x="166" y="200"/>
                </a:lnTo>
                <a:lnTo>
                  <a:pt x="169" y="203"/>
                </a:lnTo>
                <a:lnTo>
                  <a:pt x="174" y="206"/>
                </a:lnTo>
                <a:lnTo>
                  <a:pt x="177" y="211"/>
                </a:lnTo>
                <a:lnTo>
                  <a:pt x="177" y="216"/>
                </a:lnTo>
                <a:lnTo>
                  <a:pt x="180" y="221"/>
                </a:lnTo>
                <a:lnTo>
                  <a:pt x="177" y="227"/>
                </a:lnTo>
                <a:lnTo>
                  <a:pt x="182" y="235"/>
                </a:lnTo>
                <a:lnTo>
                  <a:pt x="180" y="237"/>
                </a:lnTo>
                <a:lnTo>
                  <a:pt x="174" y="240"/>
                </a:lnTo>
                <a:lnTo>
                  <a:pt x="177" y="245"/>
                </a:lnTo>
                <a:lnTo>
                  <a:pt x="188" y="245"/>
                </a:lnTo>
                <a:lnTo>
                  <a:pt x="190" y="253"/>
                </a:lnTo>
                <a:lnTo>
                  <a:pt x="190" y="258"/>
                </a:lnTo>
                <a:lnTo>
                  <a:pt x="196" y="256"/>
                </a:lnTo>
                <a:lnTo>
                  <a:pt x="198" y="256"/>
                </a:lnTo>
                <a:lnTo>
                  <a:pt x="201" y="258"/>
                </a:lnTo>
                <a:lnTo>
                  <a:pt x="201" y="261"/>
                </a:lnTo>
                <a:lnTo>
                  <a:pt x="198" y="264"/>
                </a:lnTo>
                <a:lnTo>
                  <a:pt x="201" y="266"/>
                </a:lnTo>
                <a:lnTo>
                  <a:pt x="204" y="264"/>
                </a:lnTo>
                <a:lnTo>
                  <a:pt x="206" y="261"/>
                </a:lnTo>
                <a:lnTo>
                  <a:pt x="214" y="253"/>
                </a:lnTo>
                <a:lnTo>
                  <a:pt x="220" y="258"/>
                </a:lnTo>
                <a:lnTo>
                  <a:pt x="222" y="269"/>
                </a:lnTo>
                <a:lnTo>
                  <a:pt x="225" y="264"/>
                </a:lnTo>
                <a:lnTo>
                  <a:pt x="230" y="258"/>
                </a:lnTo>
                <a:lnTo>
                  <a:pt x="233" y="258"/>
                </a:lnTo>
                <a:lnTo>
                  <a:pt x="238" y="258"/>
                </a:lnTo>
                <a:lnTo>
                  <a:pt x="241" y="261"/>
                </a:lnTo>
                <a:lnTo>
                  <a:pt x="241" y="266"/>
                </a:lnTo>
                <a:lnTo>
                  <a:pt x="241" y="271"/>
                </a:lnTo>
                <a:lnTo>
                  <a:pt x="244" y="271"/>
                </a:lnTo>
                <a:lnTo>
                  <a:pt x="246" y="271"/>
                </a:lnTo>
                <a:lnTo>
                  <a:pt x="249" y="274"/>
                </a:lnTo>
                <a:lnTo>
                  <a:pt x="252" y="277"/>
                </a:lnTo>
                <a:lnTo>
                  <a:pt x="252" y="279"/>
                </a:lnTo>
                <a:lnTo>
                  <a:pt x="254" y="282"/>
                </a:lnTo>
                <a:lnTo>
                  <a:pt x="257" y="282"/>
                </a:lnTo>
                <a:lnTo>
                  <a:pt x="260" y="282"/>
                </a:lnTo>
                <a:lnTo>
                  <a:pt x="263" y="279"/>
                </a:lnTo>
                <a:lnTo>
                  <a:pt x="265" y="279"/>
                </a:lnTo>
                <a:lnTo>
                  <a:pt x="268" y="279"/>
                </a:lnTo>
                <a:lnTo>
                  <a:pt x="271" y="279"/>
                </a:lnTo>
                <a:lnTo>
                  <a:pt x="271" y="282"/>
                </a:lnTo>
                <a:lnTo>
                  <a:pt x="273" y="282"/>
                </a:lnTo>
                <a:lnTo>
                  <a:pt x="279" y="279"/>
                </a:lnTo>
                <a:lnTo>
                  <a:pt x="281" y="279"/>
                </a:lnTo>
                <a:lnTo>
                  <a:pt x="287" y="279"/>
                </a:lnTo>
                <a:lnTo>
                  <a:pt x="287" y="282"/>
                </a:lnTo>
                <a:lnTo>
                  <a:pt x="287" y="285"/>
                </a:lnTo>
                <a:lnTo>
                  <a:pt x="281" y="287"/>
                </a:lnTo>
                <a:lnTo>
                  <a:pt x="279" y="290"/>
                </a:lnTo>
                <a:lnTo>
                  <a:pt x="279" y="293"/>
                </a:lnTo>
                <a:lnTo>
                  <a:pt x="281" y="295"/>
                </a:lnTo>
                <a:lnTo>
                  <a:pt x="284" y="295"/>
                </a:lnTo>
                <a:lnTo>
                  <a:pt x="287" y="295"/>
                </a:lnTo>
                <a:lnTo>
                  <a:pt x="289" y="295"/>
                </a:lnTo>
                <a:lnTo>
                  <a:pt x="295" y="295"/>
                </a:lnTo>
                <a:lnTo>
                  <a:pt x="297" y="300"/>
                </a:lnTo>
                <a:lnTo>
                  <a:pt x="297" y="303"/>
                </a:lnTo>
                <a:lnTo>
                  <a:pt x="305" y="308"/>
                </a:lnTo>
                <a:lnTo>
                  <a:pt x="308" y="314"/>
                </a:lnTo>
                <a:lnTo>
                  <a:pt x="305" y="319"/>
                </a:lnTo>
                <a:lnTo>
                  <a:pt x="305" y="327"/>
                </a:lnTo>
                <a:lnTo>
                  <a:pt x="308" y="335"/>
                </a:lnTo>
                <a:lnTo>
                  <a:pt x="305" y="340"/>
                </a:lnTo>
                <a:lnTo>
                  <a:pt x="300" y="345"/>
                </a:lnTo>
                <a:lnTo>
                  <a:pt x="295" y="345"/>
                </a:lnTo>
                <a:lnTo>
                  <a:pt x="287" y="348"/>
                </a:lnTo>
                <a:lnTo>
                  <a:pt x="281" y="348"/>
                </a:lnTo>
                <a:lnTo>
                  <a:pt x="276" y="348"/>
                </a:lnTo>
                <a:lnTo>
                  <a:pt x="268" y="348"/>
                </a:lnTo>
                <a:lnTo>
                  <a:pt x="265" y="351"/>
                </a:lnTo>
                <a:lnTo>
                  <a:pt x="257" y="353"/>
                </a:lnTo>
                <a:lnTo>
                  <a:pt x="254" y="356"/>
                </a:lnTo>
                <a:lnTo>
                  <a:pt x="249" y="358"/>
                </a:lnTo>
                <a:lnTo>
                  <a:pt x="246" y="361"/>
                </a:lnTo>
                <a:lnTo>
                  <a:pt x="246" y="364"/>
                </a:lnTo>
                <a:lnTo>
                  <a:pt x="246" y="366"/>
                </a:lnTo>
                <a:lnTo>
                  <a:pt x="241" y="369"/>
                </a:lnTo>
                <a:lnTo>
                  <a:pt x="238" y="374"/>
                </a:lnTo>
                <a:lnTo>
                  <a:pt x="236" y="377"/>
                </a:lnTo>
                <a:lnTo>
                  <a:pt x="238" y="377"/>
                </a:lnTo>
                <a:lnTo>
                  <a:pt x="241" y="382"/>
                </a:lnTo>
                <a:lnTo>
                  <a:pt x="244" y="385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14" name="Freeform 19"/>
          <p:cNvSpPr>
            <a:spLocks/>
          </p:cNvSpPr>
          <p:nvPr/>
        </p:nvSpPr>
        <p:spPr bwMode="auto">
          <a:xfrm>
            <a:off x="6209806" y="670948"/>
            <a:ext cx="2720041" cy="886147"/>
          </a:xfrm>
          <a:custGeom>
            <a:avLst/>
            <a:gdLst>
              <a:gd name="T0" fmla="*/ 188 w 523"/>
              <a:gd name="T1" fmla="*/ 358 h 361"/>
              <a:gd name="T2" fmla="*/ 185 w 523"/>
              <a:gd name="T3" fmla="*/ 343 h 361"/>
              <a:gd name="T4" fmla="*/ 164 w 523"/>
              <a:gd name="T5" fmla="*/ 332 h 361"/>
              <a:gd name="T6" fmla="*/ 140 w 523"/>
              <a:gd name="T7" fmla="*/ 343 h 361"/>
              <a:gd name="T8" fmla="*/ 145 w 523"/>
              <a:gd name="T9" fmla="*/ 319 h 361"/>
              <a:gd name="T10" fmla="*/ 142 w 523"/>
              <a:gd name="T11" fmla="*/ 298 h 361"/>
              <a:gd name="T12" fmla="*/ 156 w 523"/>
              <a:gd name="T13" fmla="*/ 298 h 361"/>
              <a:gd name="T14" fmla="*/ 150 w 523"/>
              <a:gd name="T15" fmla="*/ 285 h 361"/>
              <a:gd name="T16" fmla="*/ 148 w 523"/>
              <a:gd name="T17" fmla="*/ 269 h 361"/>
              <a:gd name="T18" fmla="*/ 118 w 523"/>
              <a:gd name="T19" fmla="*/ 258 h 361"/>
              <a:gd name="T20" fmla="*/ 121 w 523"/>
              <a:gd name="T21" fmla="*/ 242 h 361"/>
              <a:gd name="T22" fmla="*/ 99 w 523"/>
              <a:gd name="T23" fmla="*/ 237 h 361"/>
              <a:gd name="T24" fmla="*/ 78 w 523"/>
              <a:gd name="T25" fmla="*/ 232 h 361"/>
              <a:gd name="T26" fmla="*/ 75 w 523"/>
              <a:gd name="T27" fmla="*/ 198 h 361"/>
              <a:gd name="T28" fmla="*/ 51 w 523"/>
              <a:gd name="T29" fmla="*/ 174 h 361"/>
              <a:gd name="T30" fmla="*/ 19 w 523"/>
              <a:gd name="T31" fmla="*/ 171 h 361"/>
              <a:gd name="T32" fmla="*/ 22 w 523"/>
              <a:gd name="T33" fmla="*/ 129 h 361"/>
              <a:gd name="T34" fmla="*/ 6 w 523"/>
              <a:gd name="T35" fmla="*/ 82 h 361"/>
              <a:gd name="T36" fmla="*/ 16 w 523"/>
              <a:gd name="T37" fmla="*/ 39 h 361"/>
              <a:gd name="T38" fmla="*/ 46 w 523"/>
              <a:gd name="T39" fmla="*/ 5 h 361"/>
              <a:gd name="T40" fmla="*/ 158 w 523"/>
              <a:gd name="T41" fmla="*/ 0 h 361"/>
              <a:gd name="T42" fmla="*/ 263 w 523"/>
              <a:gd name="T43" fmla="*/ 39 h 361"/>
              <a:gd name="T44" fmla="*/ 274 w 523"/>
              <a:gd name="T45" fmla="*/ 95 h 361"/>
              <a:gd name="T46" fmla="*/ 300 w 523"/>
              <a:gd name="T47" fmla="*/ 111 h 361"/>
              <a:gd name="T48" fmla="*/ 330 w 523"/>
              <a:gd name="T49" fmla="*/ 103 h 361"/>
              <a:gd name="T50" fmla="*/ 341 w 523"/>
              <a:gd name="T51" fmla="*/ 79 h 361"/>
              <a:gd name="T52" fmla="*/ 346 w 523"/>
              <a:gd name="T53" fmla="*/ 63 h 361"/>
              <a:gd name="T54" fmla="*/ 375 w 523"/>
              <a:gd name="T55" fmla="*/ 26 h 361"/>
              <a:gd name="T56" fmla="*/ 464 w 523"/>
              <a:gd name="T57" fmla="*/ 16 h 361"/>
              <a:gd name="T58" fmla="*/ 504 w 523"/>
              <a:gd name="T59" fmla="*/ 39 h 361"/>
              <a:gd name="T60" fmla="*/ 482 w 523"/>
              <a:gd name="T61" fmla="*/ 45 h 361"/>
              <a:gd name="T62" fmla="*/ 477 w 523"/>
              <a:gd name="T63" fmla="*/ 68 h 361"/>
              <a:gd name="T64" fmla="*/ 493 w 523"/>
              <a:gd name="T65" fmla="*/ 71 h 361"/>
              <a:gd name="T66" fmla="*/ 499 w 523"/>
              <a:gd name="T67" fmla="*/ 84 h 361"/>
              <a:gd name="T68" fmla="*/ 507 w 523"/>
              <a:gd name="T69" fmla="*/ 121 h 361"/>
              <a:gd name="T70" fmla="*/ 523 w 523"/>
              <a:gd name="T71" fmla="*/ 169 h 361"/>
              <a:gd name="T72" fmla="*/ 507 w 523"/>
              <a:gd name="T73" fmla="*/ 177 h 361"/>
              <a:gd name="T74" fmla="*/ 485 w 523"/>
              <a:gd name="T75" fmla="*/ 182 h 361"/>
              <a:gd name="T76" fmla="*/ 472 w 523"/>
              <a:gd name="T77" fmla="*/ 198 h 361"/>
              <a:gd name="T78" fmla="*/ 496 w 523"/>
              <a:gd name="T79" fmla="*/ 206 h 361"/>
              <a:gd name="T80" fmla="*/ 496 w 523"/>
              <a:gd name="T81" fmla="*/ 232 h 361"/>
              <a:gd name="T82" fmla="*/ 482 w 523"/>
              <a:gd name="T83" fmla="*/ 242 h 361"/>
              <a:gd name="T84" fmla="*/ 469 w 523"/>
              <a:gd name="T85" fmla="*/ 248 h 361"/>
              <a:gd name="T86" fmla="*/ 450 w 523"/>
              <a:gd name="T87" fmla="*/ 258 h 361"/>
              <a:gd name="T88" fmla="*/ 426 w 523"/>
              <a:gd name="T89" fmla="*/ 258 h 361"/>
              <a:gd name="T90" fmla="*/ 402 w 523"/>
              <a:gd name="T91" fmla="*/ 237 h 361"/>
              <a:gd name="T92" fmla="*/ 373 w 523"/>
              <a:gd name="T93" fmla="*/ 235 h 361"/>
              <a:gd name="T94" fmla="*/ 362 w 523"/>
              <a:gd name="T95" fmla="*/ 245 h 361"/>
              <a:gd name="T96" fmla="*/ 367 w 523"/>
              <a:gd name="T97" fmla="*/ 261 h 361"/>
              <a:gd name="T98" fmla="*/ 354 w 523"/>
              <a:gd name="T99" fmla="*/ 266 h 361"/>
              <a:gd name="T100" fmla="*/ 357 w 523"/>
              <a:gd name="T101" fmla="*/ 285 h 361"/>
              <a:gd name="T102" fmla="*/ 335 w 523"/>
              <a:gd name="T103" fmla="*/ 285 h 361"/>
              <a:gd name="T104" fmla="*/ 316 w 523"/>
              <a:gd name="T105" fmla="*/ 295 h 361"/>
              <a:gd name="T106" fmla="*/ 303 w 523"/>
              <a:gd name="T107" fmla="*/ 303 h 361"/>
              <a:gd name="T108" fmla="*/ 290 w 523"/>
              <a:gd name="T109" fmla="*/ 300 h 361"/>
              <a:gd name="T110" fmla="*/ 276 w 523"/>
              <a:gd name="T111" fmla="*/ 306 h 361"/>
              <a:gd name="T112" fmla="*/ 223 w 523"/>
              <a:gd name="T113" fmla="*/ 319 h 3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3"/>
              <a:gd name="T172" fmla="*/ 0 h 361"/>
              <a:gd name="T173" fmla="*/ 523 w 523"/>
              <a:gd name="T174" fmla="*/ 361 h 36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3" h="361">
                <a:moveTo>
                  <a:pt x="207" y="361"/>
                </a:moveTo>
                <a:lnTo>
                  <a:pt x="199" y="358"/>
                </a:lnTo>
                <a:lnTo>
                  <a:pt x="196" y="358"/>
                </a:lnTo>
                <a:lnTo>
                  <a:pt x="193" y="358"/>
                </a:lnTo>
                <a:lnTo>
                  <a:pt x="191" y="358"/>
                </a:lnTo>
                <a:lnTo>
                  <a:pt x="188" y="358"/>
                </a:lnTo>
                <a:lnTo>
                  <a:pt x="188" y="356"/>
                </a:lnTo>
                <a:lnTo>
                  <a:pt x="191" y="353"/>
                </a:lnTo>
                <a:lnTo>
                  <a:pt x="191" y="351"/>
                </a:lnTo>
                <a:lnTo>
                  <a:pt x="191" y="348"/>
                </a:lnTo>
                <a:lnTo>
                  <a:pt x="188" y="345"/>
                </a:lnTo>
                <a:lnTo>
                  <a:pt x="185" y="343"/>
                </a:lnTo>
                <a:lnTo>
                  <a:pt x="183" y="340"/>
                </a:lnTo>
                <a:lnTo>
                  <a:pt x="180" y="337"/>
                </a:lnTo>
                <a:lnTo>
                  <a:pt x="174" y="337"/>
                </a:lnTo>
                <a:lnTo>
                  <a:pt x="172" y="337"/>
                </a:lnTo>
                <a:lnTo>
                  <a:pt x="166" y="337"/>
                </a:lnTo>
                <a:lnTo>
                  <a:pt x="164" y="332"/>
                </a:lnTo>
                <a:lnTo>
                  <a:pt x="158" y="335"/>
                </a:lnTo>
                <a:lnTo>
                  <a:pt x="156" y="337"/>
                </a:lnTo>
                <a:lnTo>
                  <a:pt x="150" y="340"/>
                </a:lnTo>
                <a:lnTo>
                  <a:pt x="148" y="343"/>
                </a:lnTo>
                <a:lnTo>
                  <a:pt x="142" y="343"/>
                </a:lnTo>
                <a:lnTo>
                  <a:pt x="140" y="343"/>
                </a:lnTo>
                <a:lnTo>
                  <a:pt x="134" y="337"/>
                </a:lnTo>
                <a:lnTo>
                  <a:pt x="134" y="335"/>
                </a:lnTo>
                <a:lnTo>
                  <a:pt x="134" y="329"/>
                </a:lnTo>
                <a:lnTo>
                  <a:pt x="140" y="327"/>
                </a:lnTo>
                <a:lnTo>
                  <a:pt x="140" y="324"/>
                </a:lnTo>
                <a:lnTo>
                  <a:pt x="145" y="319"/>
                </a:lnTo>
                <a:lnTo>
                  <a:pt x="148" y="314"/>
                </a:lnTo>
                <a:lnTo>
                  <a:pt x="148" y="311"/>
                </a:lnTo>
                <a:lnTo>
                  <a:pt x="148" y="308"/>
                </a:lnTo>
                <a:lnTo>
                  <a:pt x="145" y="306"/>
                </a:lnTo>
                <a:lnTo>
                  <a:pt x="140" y="300"/>
                </a:lnTo>
                <a:lnTo>
                  <a:pt x="142" y="298"/>
                </a:lnTo>
                <a:lnTo>
                  <a:pt x="145" y="298"/>
                </a:lnTo>
                <a:lnTo>
                  <a:pt x="148" y="300"/>
                </a:lnTo>
                <a:lnTo>
                  <a:pt x="153" y="303"/>
                </a:lnTo>
                <a:lnTo>
                  <a:pt x="156" y="303"/>
                </a:lnTo>
                <a:lnTo>
                  <a:pt x="156" y="300"/>
                </a:lnTo>
                <a:lnTo>
                  <a:pt x="156" y="298"/>
                </a:lnTo>
                <a:lnTo>
                  <a:pt x="153" y="295"/>
                </a:lnTo>
                <a:lnTo>
                  <a:pt x="150" y="295"/>
                </a:lnTo>
                <a:lnTo>
                  <a:pt x="148" y="293"/>
                </a:lnTo>
                <a:lnTo>
                  <a:pt x="148" y="290"/>
                </a:lnTo>
                <a:lnTo>
                  <a:pt x="148" y="287"/>
                </a:lnTo>
                <a:lnTo>
                  <a:pt x="150" y="285"/>
                </a:lnTo>
                <a:lnTo>
                  <a:pt x="153" y="282"/>
                </a:lnTo>
                <a:lnTo>
                  <a:pt x="156" y="277"/>
                </a:lnTo>
                <a:lnTo>
                  <a:pt x="156" y="274"/>
                </a:lnTo>
                <a:lnTo>
                  <a:pt x="153" y="271"/>
                </a:lnTo>
                <a:lnTo>
                  <a:pt x="148" y="271"/>
                </a:lnTo>
                <a:lnTo>
                  <a:pt x="148" y="269"/>
                </a:lnTo>
                <a:lnTo>
                  <a:pt x="137" y="266"/>
                </a:lnTo>
                <a:lnTo>
                  <a:pt x="129" y="264"/>
                </a:lnTo>
                <a:lnTo>
                  <a:pt x="124" y="264"/>
                </a:lnTo>
                <a:lnTo>
                  <a:pt x="121" y="261"/>
                </a:lnTo>
                <a:lnTo>
                  <a:pt x="118" y="261"/>
                </a:lnTo>
                <a:lnTo>
                  <a:pt x="118" y="258"/>
                </a:lnTo>
                <a:lnTo>
                  <a:pt x="118" y="256"/>
                </a:lnTo>
                <a:lnTo>
                  <a:pt x="118" y="253"/>
                </a:lnTo>
                <a:lnTo>
                  <a:pt x="116" y="253"/>
                </a:lnTo>
                <a:lnTo>
                  <a:pt x="113" y="250"/>
                </a:lnTo>
                <a:lnTo>
                  <a:pt x="118" y="245"/>
                </a:lnTo>
                <a:lnTo>
                  <a:pt x="121" y="242"/>
                </a:lnTo>
                <a:lnTo>
                  <a:pt x="118" y="237"/>
                </a:lnTo>
                <a:lnTo>
                  <a:pt x="113" y="235"/>
                </a:lnTo>
                <a:lnTo>
                  <a:pt x="110" y="232"/>
                </a:lnTo>
                <a:lnTo>
                  <a:pt x="108" y="232"/>
                </a:lnTo>
                <a:lnTo>
                  <a:pt x="105" y="235"/>
                </a:lnTo>
                <a:lnTo>
                  <a:pt x="99" y="237"/>
                </a:lnTo>
                <a:lnTo>
                  <a:pt x="97" y="237"/>
                </a:lnTo>
                <a:lnTo>
                  <a:pt x="94" y="237"/>
                </a:lnTo>
                <a:lnTo>
                  <a:pt x="91" y="235"/>
                </a:lnTo>
                <a:lnTo>
                  <a:pt x="86" y="235"/>
                </a:lnTo>
                <a:lnTo>
                  <a:pt x="81" y="232"/>
                </a:lnTo>
                <a:lnTo>
                  <a:pt x="78" y="232"/>
                </a:lnTo>
                <a:lnTo>
                  <a:pt x="78" y="227"/>
                </a:lnTo>
                <a:lnTo>
                  <a:pt x="78" y="221"/>
                </a:lnTo>
                <a:lnTo>
                  <a:pt x="78" y="213"/>
                </a:lnTo>
                <a:lnTo>
                  <a:pt x="78" y="206"/>
                </a:lnTo>
                <a:lnTo>
                  <a:pt x="78" y="200"/>
                </a:lnTo>
                <a:lnTo>
                  <a:pt x="75" y="198"/>
                </a:lnTo>
                <a:lnTo>
                  <a:pt x="75" y="195"/>
                </a:lnTo>
                <a:lnTo>
                  <a:pt x="73" y="190"/>
                </a:lnTo>
                <a:lnTo>
                  <a:pt x="70" y="182"/>
                </a:lnTo>
                <a:lnTo>
                  <a:pt x="67" y="182"/>
                </a:lnTo>
                <a:lnTo>
                  <a:pt x="57" y="177"/>
                </a:lnTo>
                <a:lnTo>
                  <a:pt x="51" y="174"/>
                </a:lnTo>
                <a:lnTo>
                  <a:pt x="46" y="174"/>
                </a:lnTo>
                <a:lnTo>
                  <a:pt x="41" y="174"/>
                </a:lnTo>
                <a:lnTo>
                  <a:pt x="35" y="177"/>
                </a:lnTo>
                <a:lnTo>
                  <a:pt x="33" y="177"/>
                </a:lnTo>
                <a:lnTo>
                  <a:pt x="27" y="177"/>
                </a:lnTo>
                <a:lnTo>
                  <a:pt x="19" y="171"/>
                </a:lnTo>
                <a:lnTo>
                  <a:pt x="22" y="171"/>
                </a:lnTo>
                <a:lnTo>
                  <a:pt x="22" y="163"/>
                </a:lnTo>
                <a:lnTo>
                  <a:pt x="22" y="153"/>
                </a:lnTo>
                <a:lnTo>
                  <a:pt x="27" y="145"/>
                </a:lnTo>
                <a:lnTo>
                  <a:pt x="27" y="132"/>
                </a:lnTo>
                <a:lnTo>
                  <a:pt x="22" y="129"/>
                </a:lnTo>
                <a:lnTo>
                  <a:pt x="14" y="124"/>
                </a:lnTo>
                <a:lnTo>
                  <a:pt x="8" y="111"/>
                </a:lnTo>
                <a:lnTo>
                  <a:pt x="6" y="100"/>
                </a:lnTo>
                <a:lnTo>
                  <a:pt x="0" y="92"/>
                </a:lnTo>
                <a:lnTo>
                  <a:pt x="0" y="90"/>
                </a:lnTo>
                <a:lnTo>
                  <a:pt x="6" y="82"/>
                </a:lnTo>
                <a:lnTo>
                  <a:pt x="8" y="76"/>
                </a:lnTo>
                <a:lnTo>
                  <a:pt x="6" y="68"/>
                </a:lnTo>
                <a:lnTo>
                  <a:pt x="6" y="63"/>
                </a:lnTo>
                <a:lnTo>
                  <a:pt x="6" y="55"/>
                </a:lnTo>
                <a:lnTo>
                  <a:pt x="11" y="47"/>
                </a:lnTo>
                <a:lnTo>
                  <a:pt x="16" y="39"/>
                </a:lnTo>
                <a:lnTo>
                  <a:pt x="22" y="32"/>
                </a:lnTo>
                <a:lnTo>
                  <a:pt x="19" y="16"/>
                </a:lnTo>
                <a:lnTo>
                  <a:pt x="22" y="13"/>
                </a:lnTo>
                <a:lnTo>
                  <a:pt x="30" y="5"/>
                </a:lnTo>
                <a:lnTo>
                  <a:pt x="46" y="3"/>
                </a:lnTo>
                <a:lnTo>
                  <a:pt x="46" y="5"/>
                </a:lnTo>
                <a:lnTo>
                  <a:pt x="57" y="5"/>
                </a:lnTo>
                <a:lnTo>
                  <a:pt x="67" y="8"/>
                </a:lnTo>
                <a:lnTo>
                  <a:pt x="75" y="10"/>
                </a:lnTo>
                <a:lnTo>
                  <a:pt x="73" y="0"/>
                </a:lnTo>
                <a:lnTo>
                  <a:pt x="105" y="0"/>
                </a:lnTo>
                <a:lnTo>
                  <a:pt x="158" y="0"/>
                </a:lnTo>
                <a:lnTo>
                  <a:pt x="156" y="24"/>
                </a:lnTo>
                <a:lnTo>
                  <a:pt x="174" y="24"/>
                </a:lnTo>
                <a:lnTo>
                  <a:pt x="183" y="24"/>
                </a:lnTo>
                <a:lnTo>
                  <a:pt x="183" y="39"/>
                </a:lnTo>
                <a:lnTo>
                  <a:pt x="249" y="39"/>
                </a:lnTo>
                <a:lnTo>
                  <a:pt x="263" y="39"/>
                </a:lnTo>
                <a:lnTo>
                  <a:pt x="263" y="74"/>
                </a:lnTo>
                <a:lnTo>
                  <a:pt x="266" y="74"/>
                </a:lnTo>
                <a:lnTo>
                  <a:pt x="268" y="82"/>
                </a:lnTo>
                <a:lnTo>
                  <a:pt x="271" y="87"/>
                </a:lnTo>
                <a:lnTo>
                  <a:pt x="274" y="90"/>
                </a:lnTo>
                <a:lnTo>
                  <a:pt x="274" y="95"/>
                </a:lnTo>
                <a:lnTo>
                  <a:pt x="276" y="97"/>
                </a:lnTo>
                <a:lnTo>
                  <a:pt x="279" y="92"/>
                </a:lnTo>
                <a:lnTo>
                  <a:pt x="290" y="97"/>
                </a:lnTo>
                <a:lnTo>
                  <a:pt x="292" y="103"/>
                </a:lnTo>
                <a:lnTo>
                  <a:pt x="303" y="108"/>
                </a:lnTo>
                <a:lnTo>
                  <a:pt x="300" y="111"/>
                </a:lnTo>
                <a:lnTo>
                  <a:pt x="306" y="111"/>
                </a:lnTo>
                <a:lnTo>
                  <a:pt x="308" y="116"/>
                </a:lnTo>
                <a:lnTo>
                  <a:pt x="319" y="113"/>
                </a:lnTo>
                <a:lnTo>
                  <a:pt x="324" y="113"/>
                </a:lnTo>
                <a:lnTo>
                  <a:pt x="327" y="105"/>
                </a:lnTo>
                <a:lnTo>
                  <a:pt x="330" y="103"/>
                </a:lnTo>
                <a:lnTo>
                  <a:pt x="335" y="100"/>
                </a:lnTo>
                <a:lnTo>
                  <a:pt x="341" y="97"/>
                </a:lnTo>
                <a:lnTo>
                  <a:pt x="341" y="92"/>
                </a:lnTo>
                <a:lnTo>
                  <a:pt x="343" y="90"/>
                </a:lnTo>
                <a:lnTo>
                  <a:pt x="343" y="84"/>
                </a:lnTo>
                <a:lnTo>
                  <a:pt x="341" y="79"/>
                </a:lnTo>
                <a:lnTo>
                  <a:pt x="346" y="76"/>
                </a:lnTo>
                <a:lnTo>
                  <a:pt x="346" y="74"/>
                </a:lnTo>
                <a:lnTo>
                  <a:pt x="346" y="71"/>
                </a:lnTo>
                <a:lnTo>
                  <a:pt x="341" y="66"/>
                </a:lnTo>
                <a:lnTo>
                  <a:pt x="341" y="63"/>
                </a:lnTo>
                <a:lnTo>
                  <a:pt x="346" y="63"/>
                </a:lnTo>
                <a:lnTo>
                  <a:pt x="346" y="47"/>
                </a:lnTo>
                <a:lnTo>
                  <a:pt x="349" y="42"/>
                </a:lnTo>
                <a:lnTo>
                  <a:pt x="357" y="39"/>
                </a:lnTo>
                <a:lnTo>
                  <a:pt x="365" y="42"/>
                </a:lnTo>
                <a:lnTo>
                  <a:pt x="370" y="42"/>
                </a:lnTo>
                <a:lnTo>
                  <a:pt x="375" y="26"/>
                </a:lnTo>
                <a:lnTo>
                  <a:pt x="383" y="24"/>
                </a:lnTo>
                <a:lnTo>
                  <a:pt x="405" y="29"/>
                </a:lnTo>
                <a:lnTo>
                  <a:pt x="410" y="29"/>
                </a:lnTo>
                <a:lnTo>
                  <a:pt x="415" y="21"/>
                </a:lnTo>
                <a:lnTo>
                  <a:pt x="464" y="18"/>
                </a:lnTo>
                <a:lnTo>
                  <a:pt x="464" y="16"/>
                </a:lnTo>
                <a:lnTo>
                  <a:pt x="482" y="16"/>
                </a:lnTo>
                <a:lnTo>
                  <a:pt x="507" y="16"/>
                </a:lnTo>
                <a:lnTo>
                  <a:pt x="507" y="26"/>
                </a:lnTo>
                <a:lnTo>
                  <a:pt x="507" y="32"/>
                </a:lnTo>
                <a:lnTo>
                  <a:pt x="507" y="37"/>
                </a:lnTo>
                <a:lnTo>
                  <a:pt x="504" y="39"/>
                </a:lnTo>
                <a:lnTo>
                  <a:pt x="501" y="39"/>
                </a:lnTo>
                <a:lnTo>
                  <a:pt x="499" y="39"/>
                </a:lnTo>
                <a:lnTo>
                  <a:pt x="493" y="42"/>
                </a:lnTo>
                <a:lnTo>
                  <a:pt x="488" y="42"/>
                </a:lnTo>
                <a:lnTo>
                  <a:pt x="482" y="42"/>
                </a:lnTo>
                <a:lnTo>
                  <a:pt x="482" y="45"/>
                </a:lnTo>
                <a:lnTo>
                  <a:pt x="482" y="55"/>
                </a:lnTo>
                <a:lnTo>
                  <a:pt x="482" y="58"/>
                </a:lnTo>
                <a:lnTo>
                  <a:pt x="480" y="61"/>
                </a:lnTo>
                <a:lnTo>
                  <a:pt x="477" y="63"/>
                </a:lnTo>
                <a:lnTo>
                  <a:pt x="474" y="63"/>
                </a:lnTo>
                <a:lnTo>
                  <a:pt x="477" y="68"/>
                </a:lnTo>
                <a:lnTo>
                  <a:pt x="477" y="71"/>
                </a:lnTo>
                <a:lnTo>
                  <a:pt x="480" y="71"/>
                </a:lnTo>
                <a:lnTo>
                  <a:pt x="482" y="74"/>
                </a:lnTo>
                <a:lnTo>
                  <a:pt x="488" y="74"/>
                </a:lnTo>
                <a:lnTo>
                  <a:pt x="493" y="74"/>
                </a:lnTo>
                <a:lnTo>
                  <a:pt x="493" y="71"/>
                </a:lnTo>
                <a:lnTo>
                  <a:pt x="496" y="66"/>
                </a:lnTo>
                <a:lnTo>
                  <a:pt x="499" y="71"/>
                </a:lnTo>
                <a:lnTo>
                  <a:pt x="501" y="74"/>
                </a:lnTo>
                <a:lnTo>
                  <a:pt x="501" y="76"/>
                </a:lnTo>
                <a:lnTo>
                  <a:pt x="501" y="79"/>
                </a:lnTo>
                <a:lnTo>
                  <a:pt x="499" y="84"/>
                </a:lnTo>
                <a:lnTo>
                  <a:pt x="499" y="90"/>
                </a:lnTo>
                <a:lnTo>
                  <a:pt x="501" y="97"/>
                </a:lnTo>
                <a:lnTo>
                  <a:pt x="501" y="105"/>
                </a:lnTo>
                <a:lnTo>
                  <a:pt x="504" y="119"/>
                </a:lnTo>
                <a:lnTo>
                  <a:pt x="504" y="121"/>
                </a:lnTo>
                <a:lnTo>
                  <a:pt x="507" y="121"/>
                </a:lnTo>
                <a:lnTo>
                  <a:pt x="509" y="121"/>
                </a:lnTo>
                <a:lnTo>
                  <a:pt x="515" y="134"/>
                </a:lnTo>
                <a:lnTo>
                  <a:pt x="520" y="145"/>
                </a:lnTo>
                <a:lnTo>
                  <a:pt x="523" y="158"/>
                </a:lnTo>
                <a:lnTo>
                  <a:pt x="523" y="163"/>
                </a:lnTo>
                <a:lnTo>
                  <a:pt x="523" y="169"/>
                </a:lnTo>
                <a:lnTo>
                  <a:pt x="523" y="174"/>
                </a:lnTo>
                <a:lnTo>
                  <a:pt x="520" y="174"/>
                </a:lnTo>
                <a:lnTo>
                  <a:pt x="517" y="174"/>
                </a:lnTo>
                <a:lnTo>
                  <a:pt x="512" y="174"/>
                </a:lnTo>
                <a:lnTo>
                  <a:pt x="509" y="174"/>
                </a:lnTo>
                <a:lnTo>
                  <a:pt x="507" y="177"/>
                </a:lnTo>
                <a:lnTo>
                  <a:pt x="509" y="179"/>
                </a:lnTo>
                <a:lnTo>
                  <a:pt x="509" y="182"/>
                </a:lnTo>
                <a:lnTo>
                  <a:pt x="507" y="184"/>
                </a:lnTo>
                <a:lnTo>
                  <a:pt x="496" y="182"/>
                </a:lnTo>
                <a:lnTo>
                  <a:pt x="490" y="182"/>
                </a:lnTo>
                <a:lnTo>
                  <a:pt x="485" y="182"/>
                </a:lnTo>
                <a:lnTo>
                  <a:pt x="482" y="184"/>
                </a:lnTo>
                <a:lnTo>
                  <a:pt x="477" y="187"/>
                </a:lnTo>
                <a:lnTo>
                  <a:pt x="472" y="190"/>
                </a:lnTo>
                <a:lnTo>
                  <a:pt x="469" y="192"/>
                </a:lnTo>
                <a:lnTo>
                  <a:pt x="466" y="198"/>
                </a:lnTo>
                <a:lnTo>
                  <a:pt x="472" y="198"/>
                </a:lnTo>
                <a:lnTo>
                  <a:pt x="477" y="200"/>
                </a:lnTo>
                <a:lnTo>
                  <a:pt x="480" y="203"/>
                </a:lnTo>
                <a:lnTo>
                  <a:pt x="482" y="198"/>
                </a:lnTo>
                <a:lnTo>
                  <a:pt x="485" y="200"/>
                </a:lnTo>
                <a:lnTo>
                  <a:pt x="485" y="206"/>
                </a:lnTo>
                <a:lnTo>
                  <a:pt x="496" y="206"/>
                </a:lnTo>
                <a:lnTo>
                  <a:pt x="499" y="208"/>
                </a:lnTo>
                <a:lnTo>
                  <a:pt x="501" y="208"/>
                </a:lnTo>
                <a:lnTo>
                  <a:pt x="501" y="219"/>
                </a:lnTo>
                <a:lnTo>
                  <a:pt x="501" y="224"/>
                </a:lnTo>
                <a:lnTo>
                  <a:pt x="499" y="229"/>
                </a:lnTo>
                <a:lnTo>
                  <a:pt x="496" y="232"/>
                </a:lnTo>
                <a:lnTo>
                  <a:pt x="493" y="235"/>
                </a:lnTo>
                <a:lnTo>
                  <a:pt x="493" y="237"/>
                </a:lnTo>
                <a:lnTo>
                  <a:pt x="488" y="240"/>
                </a:lnTo>
                <a:lnTo>
                  <a:pt x="485" y="240"/>
                </a:lnTo>
                <a:lnTo>
                  <a:pt x="482" y="240"/>
                </a:lnTo>
                <a:lnTo>
                  <a:pt x="482" y="242"/>
                </a:lnTo>
                <a:lnTo>
                  <a:pt x="482" y="245"/>
                </a:lnTo>
                <a:lnTo>
                  <a:pt x="482" y="248"/>
                </a:lnTo>
                <a:lnTo>
                  <a:pt x="480" y="250"/>
                </a:lnTo>
                <a:lnTo>
                  <a:pt x="474" y="248"/>
                </a:lnTo>
                <a:lnTo>
                  <a:pt x="472" y="248"/>
                </a:lnTo>
                <a:lnTo>
                  <a:pt x="469" y="248"/>
                </a:lnTo>
                <a:lnTo>
                  <a:pt x="466" y="250"/>
                </a:lnTo>
                <a:lnTo>
                  <a:pt x="464" y="253"/>
                </a:lnTo>
                <a:lnTo>
                  <a:pt x="461" y="256"/>
                </a:lnTo>
                <a:lnTo>
                  <a:pt x="458" y="256"/>
                </a:lnTo>
                <a:lnTo>
                  <a:pt x="453" y="258"/>
                </a:lnTo>
                <a:lnTo>
                  <a:pt x="450" y="258"/>
                </a:lnTo>
                <a:lnTo>
                  <a:pt x="448" y="264"/>
                </a:lnTo>
                <a:lnTo>
                  <a:pt x="445" y="266"/>
                </a:lnTo>
                <a:lnTo>
                  <a:pt x="442" y="269"/>
                </a:lnTo>
                <a:lnTo>
                  <a:pt x="434" y="266"/>
                </a:lnTo>
                <a:lnTo>
                  <a:pt x="429" y="264"/>
                </a:lnTo>
                <a:lnTo>
                  <a:pt x="426" y="258"/>
                </a:lnTo>
                <a:lnTo>
                  <a:pt x="413" y="250"/>
                </a:lnTo>
                <a:lnTo>
                  <a:pt x="410" y="248"/>
                </a:lnTo>
                <a:lnTo>
                  <a:pt x="410" y="245"/>
                </a:lnTo>
                <a:lnTo>
                  <a:pt x="405" y="240"/>
                </a:lnTo>
                <a:lnTo>
                  <a:pt x="405" y="237"/>
                </a:lnTo>
                <a:lnTo>
                  <a:pt x="402" y="237"/>
                </a:lnTo>
                <a:lnTo>
                  <a:pt x="399" y="235"/>
                </a:lnTo>
                <a:lnTo>
                  <a:pt x="394" y="232"/>
                </a:lnTo>
                <a:lnTo>
                  <a:pt x="391" y="232"/>
                </a:lnTo>
                <a:lnTo>
                  <a:pt x="383" y="232"/>
                </a:lnTo>
                <a:lnTo>
                  <a:pt x="381" y="232"/>
                </a:lnTo>
                <a:lnTo>
                  <a:pt x="373" y="235"/>
                </a:lnTo>
                <a:lnTo>
                  <a:pt x="367" y="235"/>
                </a:lnTo>
                <a:lnTo>
                  <a:pt x="365" y="237"/>
                </a:lnTo>
                <a:lnTo>
                  <a:pt x="362" y="237"/>
                </a:lnTo>
                <a:lnTo>
                  <a:pt x="362" y="240"/>
                </a:lnTo>
                <a:lnTo>
                  <a:pt x="362" y="242"/>
                </a:lnTo>
                <a:lnTo>
                  <a:pt x="362" y="245"/>
                </a:lnTo>
                <a:lnTo>
                  <a:pt x="365" y="248"/>
                </a:lnTo>
                <a:lnTo>
                  <a:pt x="367" y="250"/>
                </a:lnTo>
                <a:lnTo>
                  <a:pt x="367" y="253"/>
                </a:lnTo>
                <a:lnTo>
                  <a:pt x="370" y="256"/>
                </a:lnTo>
                <a:lnTo>
                  <a:pt x="370" y="258"/>
                </a:lnTo>
                <a:lnTo>
                  <a:pt x="367" y="261"/>
                </a:lnTo>
                <a:lnTo>
                  <a:pt x="362" y="264"/>
                </a:lnTo>
                <a:lnTo>
                  <a:pt x="362" y="266"/>
                </a:lnTo>
                <a:lnTo>
                  <a:pt x="359" y="266"/>
                </a:lnTo>
                <a:lnTo>
                  <a:pt x="357" y="264"/>
                </a:lnTo>
                <a:lnTo>
                  <a:pt x="357" y="266"/>
                </a:lnTo>
                <a:lnTo>
                  <a:pt x="354" y="266"/>
                </a:lnTo>
                <a:lnTo>
                  <a:pt x="354" y="269"/>
                </a:lnTo>
                <a:lnTo>
                  <a:pt x="354" y="271"/>
                </a:lnTo>
                <a:lnTo>
                  <a:pt x="357" y="271"/>
                </a:lnTo>
                <a:lnTo>
                  <a:pt x="359" y="282"/>
                </a:lnTo>
                <a:lnTo>
                  <a:pt x="359" y="285"/>
                </a:lnTo>
                <a:lnTo>
                  <a:pt x="357" y="285"/>
                </a:lnTo>
                <a:lnTo>
                  <a:pt x="354" y="285"/>
                </a:lnTo>
                <a:lnTo>
                  <a:pt x="351" y="285"/>
                </a:lnTo>
                <a:lnTo>
                  <a:pt x="349" y="285"/>
                </a:lnTo>
                <a:lnTo>
                  <a:pt x="343" y="285"/>
                </a:lnTo>
                <a:lnTo>
                  <a:pt x="341" y="285"/>
                </a:lnTo>
                <a:lnTo>
                  <a:pt x="335" y="285"/>
                </a:lnTo>
                <a:lnTo>
                  <a:pt x="332" y="290"/>
                </a:lnTo>
                <a:lnTo>
                  <a:pt x="332" y="293"/>
                </a:lnTo>
                <a:lnTo>
                  <a:pt x="327" y="293"/>
                </a:lnTo>
                <a:lnTo>
                  <a:pt x="324" y="295"/>
                </a:lnTo>
                <a:lnTo>
                  <a:pt x="319" y="295"/>
                </a:lnTo>
                <a:lnTo>
                  <a:pt x="316" y="295"/>
                </a:lnTo>
                <a:lnTo>
                  <a:pt x="314" y="298"/>
                </a:lnTo>
                <a:lnTo>
                  <a:pt x="311" y="300"/>
                </a:lnTo>
                <a:lnTo>
                  <a:pt x="308" y="300"/>
                </a:lnTo>
                <a:lnTo>
                  <a:pt x="306" y="300"/>
                </a:lnTo>
                <a:lnTo>
                  <a:pt x="303" y="300"/>
                </a:lnTo>
                <a:lnTo>
                  <a:pt x="303" y="303"/>
                </a:lnTo>
                <a:lnTo>
                  <a:pt x="303" y="306"/>
                </a:lnTo>
                <a:lnTo>
                  <a:pt x="300" y="306"/>
                </a:lnTo>
                <a:lnTo>
                  <a:pt x="298" y="303"/>
                </a:lnTo>
                <a:lnTo>
                  <a:pt x="295" y="300"/>
                </a:lnTo>
                <a:lnTo>
                  <a:pt x="292" y="300"/>
                </a:lnTo>
                <a:lnTo>
                  <a:pt x="290" y="300"/>
                </a:lnTo>
                <a:lnTo>
                  <a:pt x="287" y="300"/>
                </a:lnTo>
                <a:lnTo>
                  <a:pt x="284" y="303"/>
                </a:lnTo>
                <a:lnTo>
                  <a:pt x="284" y="306"/>
                </a:lnTo>
                <a:lnTo>
                  <a:pt x="282" y="308"/>
                </a:lnTo>
                <a:lnTo>
                  <a:pt x="279" y="308"/>
                </a:lnTo>
                <a:lnTo>
                  <a:pt x="276" y="306"/>
                </a:lnTo>
                <a:lnTo>
                  <a:pt x="271" y="306"/>
                </a:lnTo>
                <a:lnTo>
                  <a:pt x="268" y="303"/>
                </a:lnTo>
                <a:lnTo>
                  <a:pt x="266" y="300"/>
                </a:lnTo>
                <a:lnTo>
                  <a:pt x="263" y="300"/>
                </a:lnTo>
                <a:lnTo>
                  <a:pt x="244" y="303"/>
                </a:lnTo>
                <a:lnTo>
                  <a:pt x="223" y="319"/>
                </a:lnTo>
                <a:lnTo>
                  <a:pt x="223" y="332"/>
                </a:lnTo>
                <a:lnTo>
                  <a:pt x="223" y="348"/>
                </a:lnTo>
                <a:lnTo>
                  <a:pt x="223" y="361"/>
                </a:lnTo>
                <a:lnTo>
                  <a:pt x="207" y="361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15" name="Freeform 20"/>
          <p:cNvSpPr>
            <a:spLocks/>
          </p:cNvSpPr>
          <p:nvPr/>
        </p:nvSpPr>
        <p:spPr bwMode="auto">
          <a:xfrm>
            <a:off x="7255173" y="1240439"/>
            <a:ext cx="1867103" cy="878783"/>
          </a:xfrm>
          <a:custGeom>
            <a:avLst/>
            <a:gdLst>
              <a:gd name="T0" fmla="*/ 188 w 359"/>
              <a:gd name="T1" fmla="*/ 348 h 358"/>
              <a:gd name="T2" fmla="*/ 180 w 359"/>
              <a:gd name="T3" fmla="*/ 356 h 358"/>
              <a:gd name="T4" fmla="*/ 177 w 359"/>
              <a:gd name="T5" fmla="*/ 340 h 358"/>
              <a:gd name="T6" fmla="*/ 145 w 359"/>
              <a:gd name="T7" fmla="*/ 332 h 358"/>
              <a:gd name="T8" fmla="*/ 123 w 359"/>
              <a:gd name="T9" fmla="*/ 314 h 358"/>
              <a:gd name="T10" fmla="*/ 105 w 359"/>
              <a:gd name="T11" fmla="*/ 306 h 358"/>
              <a:gd name="T12" fmla="*/ 89 w 359"/>
              <a:gd name="T13" fmla="*/ 311 h 358"/>
              <a:gd name="T14" fmla="*/ 67 w 359"/>
              <a:gd name="T15" fmla="*/ 306 h 358"/>
              <a:gd name="T16" fmla="*/ 51 w 359"/>
              <a:gd name="T17" fmla="*/ 303 h 358"/>
              <a:gd name="T18" fmla="*/ 40 w 359"/>
              <a:gd name="T19" fmla="*/ 277 h 358"/>
              <a:gd name="T20" fmla="*/ 38 w 359"/>
              <a:gd name="T21" fmla="*/ 250 h 358"/>
              <a:gd name="T22" fmla="*/ 35 w 359"/>
              <a:gd name="T23" fmla="*/ 229 h 358"/>
              <a:gd name="T24" fmla="*/ 19 w 359"/>
              <a:gd name="T25" fmla="*/ 208 h 358"/>
              <a:gd name="T26" fmla="*/ 3 w 359"/>
              <a:gd name="T27" fmla="*/ 192 h 358"/>
              <a:gd name="T28" fmla="*/ 3 w 359"/>
              <a:gd name="T29" fmla="*/ 148 h 358"/>
              <a:gd name="T30" fmla="*/ 22 w 359"/>
              <a:gd name="T31" fmla="*/ 116 h 358"/>
              <a:gd name="T32" fmla="*/ 62 w 359"/>
              <a:gd name="T33" fmla="*/ 68 h 358"/>
              <a:gd name="T34" fmla="*/ 75 w 359"/>
              <a:gd name="T35" fmla="*/ 74 h 358"/>
              <a:gd name="T36" fmla="*/ 83 w 359"/>
              <a:gd name="T37" fmla="*/ 71 h 358"/>
              <a:gd name="T38" fmla="*/ 94 w 359"/>
              <a:gd name="T39" fmla="*/ 68 h 358"/>
              <a:gd name="T40" fmla="*/ 102 w 359"/>
              <a:gd name="T41" fmla="*/ 71 h 358"/>
              <a:gd name="T42" fmla="*/ 110 w 359"/>
              <a:gd name="T43" fmla="*/ 68 h 358"/>
              <a:gd name="T44" fmla="*/ 123 w 359"/>
              <a:gd name="T45" fmla="*/ 63 h 358"/>
              <a:gd name="T46" fmla="*/ 134 w 359"/>
              <a:gd name="T47" fmla="*/ 53 h 358"/>
              <a:gd name="T48" fmla="*/ 150 w 359"/>
              <a:gd name="T49" fmla="*/ 53 h 358"/>
              <a:gd name="T50" fmla="*/ 158 w 359"/>
              <a:gd name="T51" fmla="*/ 50 h 358"/>
              <a:gd name="T52" fmla="*/ 153 w 359"/>
              <a:gd name="T53" fmla="*/ 34 h 358"/>
              <a:gd name="T54" fmla="*/ 161 w 359"/>
              <a:gd name="T55" fmla="*/ 34 h 358"/>
              <a:gd name="T56" fmla="*/ 169 w 359"/>
              <a:gd name="T57" fmla="*/ 24 h 358"/>
              <a:gd name="T58" fmla="*/ 161 w 359"/>
              <a:gd name="T59" fmla="*/ 13 h 358"/>
              <a:gd name="T60" fmla="*/ 164 w 359"/>
              <a:gd name="T61" fmla="*/ 5 h 358"/>
              <a:gd name="T62" fmla="*/ 182 w 359"/>
              <a:gd name="T63" fmla="*/ 0 h 358"/>
              <a:gd name="T64" fmla="*/ 201 w 359"/>
              <a:gd name="T65" fmla="*/ 5 h 358"/>
              <a:gd name="T66" fmla="*/ 209 w 359"/>
              <a:gd name="T67" fmla="*/ 16 h 358"/>
              <a:gd name="T68" fmla="*/ 233 w 359"/>
              <a:gd name="T69" fmla="*/ 34 h 358"/>
              <a:gd name="T70" fmla="*/ 255 w 359"/>
              <a:gd name="T71" fmla="*/ 37 h 358"/>
              <a:gd name="T72" fmla="*/ 268 w 359"/>
              <a:gd name="T73" fmla="*/ 53 h 358"/>
              <a:gd name="T74" fmla="*/ 279 w 359"/>
              <a:gd name="T75" fmla="*/ 63 h 358"/>
              <a:gd name="T76" fmla="*/ 276 w 359"/>
              <a:gd name="T77" fmla="*/ 76 h 358"/>
              <a:gd name="T78" fmla="*/ 287 w 359"/>
              <a:gd name="T79" fmla="*/ 76 h 358"/>
              <a:gd name="T80" fmla="*/ 311 w 359"/>
              <a:gd name="T81" fmla="*/ 74 h 358"/>
              <a:gd name="T82" fmla="*/ 330 w 359"/>
              <a:gd name="T83" fmla="*/ 79 h 358"/>
              <a:gd name="T84" fmla="*/ 343 w 359"/>
              <a:gd name="T85" fmla="*/ 92 h 358"/>
              <a:gd name="T86" fmla="*/ 356 w 359"/>
              <a:gd name="T87" fmla="*/ 100 h 358"/>
              <a:gd name="T88" fmla="*/ 356 w 359"/>
              <a:gd name="T89" fmla="*/ 119 h 358"/>
              <a:gd name="T90" fmla="*/ 356 w 359"/>
              <a:gd name="T91" fmla="*/ 132 h 358"/>
              <a:gd name="T92" fmla="*/ 354 w 359"/>
              <a:gd name="T93" fmla="*/ 140 h 358"/>
              <a:gd name="T94" fmla="*/ 338 w 359"/>
              <a:gd name="T95" fmla="*/ 155 h 358"/>
              <a:gd name="T96" fmla="*/ 338 w 359"/>
              <a:gd name="T97" fmla="*/ 169 h 358"/>
              <a:gd name="T98" fmla="*/ 340 w 359"/>
              <a:gd name="T99" fmla="*/ 179 h 358"/>
              <a:gd name="T100" fmla="*/ 343 w 359"/>
              <a:gd name="T101" fmla="*/ 198 h 358"/>
              <a:gd name="T102" fmla="*/ 340 w 359"/>
              <a:gd name="T103" fmla="*/ 232 h 358"/>
              <a:gd name="T104" fmla="*/ 303 w 359"/>
              <a:gd name="T105" fmla="*/ 248 h 358"/>
              <a:gd name="T106" fmla="*/ 295 w 359"/>
              <a:gd name="T107" fmla="*/ 261 h 358"/>
              <a:gd name="T108" fmla="*/ 287 w 359"/>
              <a:gd name="T109" fmla="*/ 266 h 358"/>
              <a:gd name="T110" fmla="*/ 295 w 359"/>
              <a:gd name="T111" fmla="*/ 271 h 358"/>
              <a:gd name="T112" fmla="*/ 276 w 359"/>
              <a:gd name="T113" fmla="*/ 277 h 358"/>
              <a:gd name="T114" fmla="*/ 247 w 359"/>
              <a:gd name="T115" fmla="*/ 287 h 358"/>
              <a:gd name="T116" fmla="*/ 241 w 359"/>
              <a:gd name="T117" fmla="*/ 303 h 358"/>
              <a:gd name="T118" fmla="*/ 233 w 359"/>
              <a:gd name="T119" fmla="*/ 308 h 358"/>
              <a:gd name="T120" fmla="*/ 220 w 359"/>
              <a:gd name="T121" fmla="*/ 322 h 358"/>
              <a:gd name="T122" fmla="*/ 206 w 359"/>
              <a:gd name="T123" fmla="*/ 324 h 358"/>
              <a:gd name="T124" fmla="*/ 201 w 359"/>
              <a:gd name="T125" fmla="*/ 335 h 35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59"/>
              <a:gd name="T190" fmla="*/ 0 h 358"/>
              <a:gd name="T191" fmla="*/ 359 w 359"/>
              <a:gd name="T192" fmla="*/ 358 h 35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59" h="358">
                <a:moveTo>
                  <a:pt x="196" y="343"/>
                </a:moveTo>
                <a:lnTo>
                  <a:pt x="193" y="345"/>
                </a:lnTo>
                <a:lnTo>
                  <a:pt x="190" y="345"/>
                </a:lnTo>
                <a:lnTo>
                  <a:pt x="188" y="348"/>
                </a:lnTo>
                <a:lnTo>
                  <a:pt x="182" y="353"/>
                </a:lnTo>
                <a:lnTo>
                  <a:pt x="182" y="358"/>
                </a:lnTo>
                <a:lnTo>
                  <a:pt x="180" y="358"/>
                </a:lnTo>
                <a:lnTo>
                  <a:pt x="180" y="356"/>
                </a:lnTo>
                <a:lnTo>
                  <a:pt x="182" y="353"/>
                </a:lnTo>
                <a:lnTo>
                  <a:pt x="182" y="348"/>
                </a:lnTo>
                <a:lnTo>
                  <a:pt x="180" y="343"/>
                </a:lnTo>
                <a:lnTo>
                  <a:pt x="177" y="340"/>
                </a:lnTo>
                <a:lnTo>
                  <a:pt x="164" y="337"/>
                </a:lnTo>
                <a:lnTo>
                  <a:pt x="158" y="337"/>
                </a:lnTo>
                <a:lnTo>
                  <a:pt x="153" y="335"/>
                </a:lnTo>
                <a:lnTo>
                  <a:pt x="145" y="332"/>
                </a:lnTo>
                <a:lnTo>
                  <a:pt x="140" y="329"/>
                </a:lnTo>
                <a:lnTo>
                  <a:pt x="134" y="324"/>
                </a:lnTo>
                <a:lnTo>
                  <a:pt x="129" y="322"/>
                </a:lnTo>
                <a:lnTo>
                  <a:pt x="123" y="314"/>
                </a:lnTo>
                <a:lnTo>
                  <a:pt x="115" y="306"/>
                </a:lnTo>
                <a:lnTo>
                  <a:pt x="113" y="303"/>
                </a:lnTo>
                <a:lnTo>
                  <a:pt x="110" y="303"/>
                </a:lnTo>
                <a:lnTo>
                  <a:pt x="105" y="306"/>
                </a:lnTo>
                <a:lnTo>
                  <a:pt x="99" y="308"/>
                </a:lnTo>
                <a:lnTo>
                  <a:pt x="97" y="308"/>
                </a:lnTo>
                <a:lnTo>
                  <a:pt x="91" y="308"/>
                </a:lnTo>
                <a:lnTo>
                  <a:pt x="89" y="311"/>
                </a:lnTo>
                <a:lnTo>
                  <a:pt x="83" y="311"/>
                </a:lnTo>
                <a:lnTo>
                  <a:pt x="78" y="308"/>
                </a:lnTo>
                <a:lnTo>
                  <a:pt x="73" y="306"/>
                </a:lnTo>
                <a:lnTo>
                  <a:pt x="67" y="306"/>
                </a:lnTo>
                <a:lnTo>
                  <a:pt x="62" y="306"/>
                </a:lnTo>
                <a:lnTo>
                  <a:pt x="59" y="303"/>
                </a:lnTo>
                <a:lnTo>
                  <a:pt x="54" y="303"/>
                </a:lnTo>
                <a:lnTo>
                  <a:pt x="51" y="303"/>
                </a:lnTo>
                <a:lnTo>
                  <a:pt x="48" y="295"/>
                </a:lnTo>
                <a:lnTo>
                  <a:pt x="43" y="290"/>
                </a:lnTo>
                <a:lnTo>
                  <a:pt x="40" y="285"/>
                </a:lnTo>
                <a:lnTo>
                  <a:pt x="40" y="277"/>
                </a:lnTo>
                <a:lnTo>
                  <a:pt x="38" y="269"/>
                </a:lnTo>
                <a:lnTo>
                  <a:pt x="40" y="261"/>
                </a:lnTo>
                <a:lnTo>
                  <a:pt x="40" y="258"/>
                </a:lnTo>
                <a:lnTo>
                  <a:pt x="38" y="250"/>
                </a:lnTo>
                <a:lnTo>
                  <a:pt x="38" y="248"/>
                </a:lnTo>
                <a:lnTo>
                  <a:pt x="38" y="245"/>
                </a:lnTo>
                <a:lnTo>
                  <a:pt x="35" y="240"/>
                </a:lnTo>
                <a:lnTo>
                  <a:pt x="35" y="229"/>
                </a:lnTo>
                <a:lnTo>
                  <a:pt x="35" y="227"/>
                </a:lnTo>
                <a:lnTo>
                  <a:pt x="30" y="221"/>
                </a:lnTo>
                <a:lnTo>
                  <a:pt x="24" y="216"/>
                </a:lnTo>
                <a:lnTo>
                  <a:pt x="19" y="208"/>
                </a:lnTo>
                <a:lnTo>
                  <a:pt x="16" y="206"/>
                </a:lnTo>
                <a:lnTo>
                  <a:pt x="11" y="200"/>
                </a:lnTo>
                <a:lnTo>
                  <a:pt x="8" y="195"/>
                </a:lnTo>
                <a:lnTo>
                  <a:pt x="3" y="192"/>
                </a:lnTo>
                <a:lnTo>
                  <a:pt x="0" y="187"/>
                </a:lnTo>
                <a:lnTo>
                  <a:pt x="0" y="179"/>
                </a:lnTo>
                <a:lnTo>
                  <a:pt x="0" y="155"/>
                </a:lnTo>
                <a:lnTo>
                  <a:pt x="3" y="148"/>
                </a:lnTo>
                <a:lnTo>
                  <a:pt x="6" y="142"/>
                </a:lnTo>
                <a:lnTo>
                  <a:pt x="6" y="129"/>
                </a:lnTo>
                <a:lnTo>
                  <a:pt x="22" y="129"/>
                </a:lnTo>
                <a:lnTo>
                  <a:pt x="22" y="116"/>
                </a:lnTo>
                <a:lnTo>
                  <a:pt x="22" y="100"/>
                </a:lnTo>
                <a:lnTo>
                  <a:pt x="22" y="87"/>
                </a:lnTo>
                <a:lnTo>
                  <a:pt x="43" y="71"/>
                </a:lnTo>
                <a:lnTo>
                  <a:pt x="62" y="68"/>
                </a:lnTo>
                <a:lnTo>
                  <a:pt x="65" y="68"/>
                </a:lnTo>
                <a:lnTo>
                  <a:pt x="67" y="71"/>
                </a:lnTo>
                <a:lnTo>
                  <a:pt x="70" y="74"/>
                </a:lnTo>
                <a:lnTo>
                  <a:pt x="75" y="74"/>
                </a:lnTo>
                <a:lnTo>
                  <a:pt x="78" y="76"/>
                </a:lnTo>
                <a:lnTo>
                  <a:pt x="81" y="76"/>
                </a:lnTo>
                <a:lnTo>
                  <a:pt x="83" y="74"/>
                </a:lnTo>
                <a:lnTo>
                  <a:pt x="83" y="71"/>
                </a:lnTo>
                <a:lnTo>
                  <a:pt x="86" y="68"/>
                </a:lnTo>
                <a:lnTo>
                  <a:pt x="89" y="68"/>
                </a:lnTo>
                <a:lnTo>
                  <a:pt x="91" y="68"/>
                </a:lnTo>
                <a:lnTo>
                  <a:pt x="94" y="68"/>
                </a:lnTo>
                <a:lnTo>
                  <a:pt x="97" y="71"/>
                </a:lnTo>
                <a:lnTo>
                  <a:pt x="99" y="74"/>
                </a:lnTo>
                <a:lnTo>
                  <a:pt x="102" y="74"/>
                </a:lnTo>
                <a:lnTo>
                  <a:pt x="102" y="71"/>
                </a:lnTo>
                <a:lnTo>
                  <a:pt x="102" y="68"/>
                </a:lnTo>
                <a:lnTo>
                  <a:pt x="105" y="68"/>
                </a:lnTo>
                <a:lnTo>
                  <a:pt x="107" y="68"/>
                </a:lnTo>
                <a:lnTo>
                  <a:pt x="110" y="68"/>
                </a:lnTo>
                <a:lnTo>
                  <a:pt x="113" y="66"/>
                </a:lnTo>
                <a:lnTo>
                  <a:pt x="115" y="63"/>
                </a:lnTo>
                <a:lnTo>
                  <a:pt x="118" y="63"/>
                </a:lnTo>
                <a:lnTo>
                  <a:pt x="123" y="63"/>
                </a:lnTo>
                <a:lnTo>
                  <a:pt x="126" y="61"/>
                </a:lnTo>
                <a:lnTo>
                  <a:pt x="131" y="61"/>
                </a:lnTo>
                <a:lnTo>
                  <a:pt x="131" y="58"/>
                </a:lnTo>
                <a:lnTo>
                  <a:pt x="134" y="53"/>
                </a:lnTo>
                <a:lnTo>
                  <a:pt x="140" y="53"/>
                </a:lnTo>
                <a:lnTo>
                  <a:pt x="142" y="53"/>
                </a:lnTo>
                <a:lnTo>
                  <a:pt x="148" y="53"/>
                </a:lnTo>
                <a:lnTo>
                  <a:pt x="150" y="53"/>
                </a:lnTo>
                <a:lnTo>
                  <a:pt x="153" y="53"/>
                </a:lnTo>
                <a:lnTo>
                  <a:pt x="156" y="53"/>
                </a:lnTo>
                <a:lnTo>
                  <a:pt x="158" y="53"/>
                </a:lnTo>
                <a:lnTo>
                  <a:pt x="158" y="50"/>
                </a:lnTo>
                <a:lnTo>
                  <a:pt x="156" y="39"/>
                </a:lnTo>
                <a:lnTo>
                  <a:pt x="153" y="39"/>
                </a:lnTo>
                <a:lnTo>
                  <a:pt x="153" y="37"/>
                </a:lnTo>
                <a:lnTo>
                  <a:pt x="153" y="34"/>
                </a:lnTo>
                <a:lnTo>
                  <a:pt x="156" y="34"/>
                </a:lnTo>
                <a:lnTo>
                  <a:pt x="156" y="32"/>
                </a:lnTo>
                <a:lnTo>
                  <a:pt x="158" y="34"/>
                </a:lnTo>
                <a:lnTo>
                  <a:pt x="161" y="34"/>
                </a:lnTo>
                <a:lnTo>
                  <a:pt x="161" y="32"/>
                </a:lnTo>
                <a:lnTo>
                  <a:pt x="166" y="29"/>
                </a:lnTo>
                <a:lnTo>
                  <a:pt x="169" y="26"/>
                </a:lnTo>
                <a:lnTo>
                  <a:pt x="169" y="24"/>
                </a:lnTo>
                <a:lnTo>
                  <a:pt x="166" y="21"/>
                </a:lnTo>
                <a:lnTo>
                  <a:pt x="166" y="18"/>
                </a:lnTo>
                <a:lnTo>
                  <a:pt x="164" y="16"/>
                </a:lnTo>
                <a:lnTo>
                  <a:pt x="161" y="13"/>
                </a:lnTo>
                <a:lnTo>
                  <a:pt x="161" y="10"/>
                </a:lnTo>
                <a:lnTo>
                  <a:pt x="161" y="8"/>
                </a:lnTo>
                <a:lnTo>
                  <a:pt x="161" y="5"/>
                </a:lnTo>
                <a:lnTo>
                  <a:pt x="164" y="5"/>
                </a:lnTo>
                <a:lnTo>
                  <a:pt x="166" y="3"/>
                </a:lnTo>
                <a:lnTo>
                  <a:pt x="172" y="3"/>
                </a:lnTo>
                <a:lnTo>
                  <a:pt x="180" y="0"/>
                </a:lnTo>
                <a:lnTo>
                  <a:pt x="182" y="0"/>
                </a:lnTo>
                <a:lnTo>
                  <a:pt x="190" y="0"/>
                </a:lnTo>
                <a:lnTo>
                  <a:pt x="193" y="0"/>
                </a:lnTo>
                <a:lnTo>
                  <a:pt x="198" y="3"/>
                </a:lnTo>
                <a:lnTo>
                  <a:pt x="201" y="5"/>
                </a:lnTo>
                <a:lnTo>
                  <a:pt x="204" y="5"/>
                </a:lnTo>
                <a:lnTo>
                  <a:pt x="204" y="8"/>
                </a:lnTo>
                <a:lnTo>
                  <a:pt x="209" y="13"/>
                </a:lnTo>
                <a:lnTo>
                  <a:pt x="209" y="16"/>
                </a:lnTo>
                <a:lnTo>
                  <a:pt x="212" y="18"/>
                </a:lnTo>
                <a:lnTo>
                  <a:pt x="225" y="26"/>
                </a:lnTo>
                <a:lnTo>
                  <a:pt x="228" y="32"/>
                </a:lnTo>
                <a:lnTo>
                  <a:pt x="233" y="34"/>
                </a:lnTo>
                <a:lnTo>
                  <a:pt x="241" y="37"/>
                </a:lnTo>
                <a:lnTo>
                  <a:pt x="244" y="34"/>
                </a:lnTo>
                <a:lnTo>
                  <a:pt x="252" y="37"/>
                </a:lnTo>
                <a:lnTo>
                  <a:pt x="255" y="37"/>
                </a:lnTo>
                <a:lnTo>
                  <a:pt x="255" y="39"/>
                </a:lnTo>
                <a:lnTo>
                  <a:pt x="257" y="42"/>
                </a:lnTo>
                <a:lnTo>
                  <a:pt x="263" y="45"/>
                </a:lnTo>
                <a:lnTo>
                  <a:pt x="268" y="53"/>
                </a:lnTo>
                <a:lnTo>
                  <a:pt x="273" y="55"/>
                </a:lnTo>
                <a:lnTo>
                  <a:pt x="279" y="61"/>
                </a:lnTo>
                <a:lnTo>
                  <a:pt x="281" y="63"/>
                </a:lnTo>
                <a:lnTo>
                  <a:pt x="279" y="63"/>
                </a:lnTo>
                <a:lnTo>
                  <a:pt x="279" y="66"/>
                </a:lnTo>
                <a:lnTo>
                  <a:pt x="276" y="68"/>
                </a:lnTo>
                <a:lnTo>
                  <a:pt x="276" y="74"/>
                </a:lnTo>
                <a:lnTo>
                  <a:pt x="276" y="76"/>
                </a:lnTo>
                <a:lnTo>
                  <a:pt x="279" y="79"/>
                </a:lnTo>
                <a:lnTo>
                  <a:pt x="281" y="79"/>
                </a:lnTo>
                <a:lnTo>
                  <a:pt x="284" y="79"/>
                </a:lnTo>
                <a:lnTo>
                  <a:pt x="287" y="76"/>
                </a:lnTo>
                <a:lnTo>
                  <a:pt x="289" y="76"/>
                </a:lnTo>
                <a:lnTo>
                  <a:pt x="295" y="76"/>
                </a:lnTo>
                <a:lnTo>
                  <a:pt x="303" y="74"/>
                </a:lnTo>
                <a:lnTo>
                  <a:pt x="311" y="74"/>
                </a:lnTo>
                <a:lnTo>
                  <a:pt x="316" y="74"/>
                </a:lnTo>
                <a:lnTo>
                  <a:pt x="322" y="76"/>
                </a:lnTo>
                <a:lnTo>
                  <a:pt x="327" y="76"/>
                </a:lnTo>
                <a:lnTo>
                  <a:pt x="330" y="79"/>
                </a:lnTo>
                <a:lnTo>
                  <a:pt x="335" y="84"/>
                </a:lnTo>
                <a:lnTo>
                  <a:pt x="338" y="87"/>
                </a:lnTo>
                <a:lnTo>
                  <a:pt x="340" y="90"/>
                </a:lnTo>
                <a:lnTo>
                  <a:pt x="343" y="92"/>
                </a:lnTo>
                <a:lnTo>
                  <a:pt x="346" y="95"/>
                </a:lnTo>
                <a:lnTo>
                  <a:pt x="354" y="95"/>
                </a:lnTo>
                <a:lnTo>
                  <a:pt x="356" y="95"/>
                </a:lnTo>
                <a:lnTo>
                  <a:pt x="356" y="100"/>
                </a:lnTo>
                <a:lnTo>
                  <a:pt x="356" y="111"/>
                </a:lnTo>
                <a:lnTo>
                  <a:pt x="359" y="113"/>
                </a:lnTo>
                <a:lnTo>
                  <a:pt x="359" y="116"/>
                </a:lnTo>
                <a:lnTo>
                  <a:pt x="356" y="119"/>
                </a:lnTo>
                <a:lnTo>
                  <a:pt x="356" y="121"/>
                </a:lnTo>
                <a:lnTo>
                  <a:pt x="356" y="124"/>
                </a:lnTo>
                <a:lnTo>
                  <a:pt x="356" y="126"/>
                </a:lnTo>
                <a:lnTo>
                  <a:pt x="356" y="132"/>
                </a:lnTo>
                <a:lnTo>
                  <a:pt x="354" y="132"/>
                </a:lnTo>
                <a:lnTo>
                  <a:pt x="351" y="132"/>
                </a:lnTo>
                <a:lnTo>
                  <a:pt x="354" y="137"/>
                </a:lnTo>
                <a:lnTo>
                  <a:pt x="354" y="140"/>
                </a:lnTo>
                <a:lnTo>
                  <a:pt x="354" y="142"/>
                </a:lnTo>
                <a:lnTo>
                  <a:pt x="348" y="145"/>
                </a:lnTo>
                <a:lnTo>
                  <a:pt x="343" y="150"/>
                </a:lnTo>
                <a:lnTo>
                  <a:pt x="338" y="155"/>
                </a:lnTo>
                <a:lnTo>
                  <a:pt x="338" y="158"/>
                </a:lnTo>
                <a:lnTo>
                  <a:pt x="338" y="161"/>
                </a:lnTo>
                <a:lnTo>
                  <a:pt x="338" y="166"/>
                </a:lnTo>
                <a:lnTo>
                  <a:pt x="338" y="169"/>
                </a:lnTo>
                <a:lnTo>
                  <a:pt x="338" y="171"/>
                </a:lnTo>
                <a:lnTo>
                  <a:pt x="340" y="174"/>
                </a:lnTo>
                <a:lnTo>
                  <a:pt x="340" y="177"/>
                </a:lnTo>
                <a:lnTo>
                  <a:pt x="340" y="179"/>
                </a:lnTo>
                <a:lnTo>
                  <a:pt x="340" y="187"/>
                </a:lnTo>
                <a:lnTo>
                  <a:pt x="340" y="190"/>
                </a:lnTo>
                <a:lnTo>
                  <a:pt x="343" y="190"/>
                </a:lnTo>
                <a:lnTo>
                  <a:pt x="343" y="198"/>
                </a:lnTo>
                <a:lnTo>
                  <a:pt x="340" y="211"/>
                </a:lnTo>
                <a:lnTo>
                  <a:pt x="340" y="219"/>
                </a:lnTo>
                <a:lnTo>
                  <a:pt x="340" y="229"/>
                </a:lnTo>
                <a:lnTo>
                  <a:pt x="340" y="232"/>
                </a:lnTo>
                <a:lnTo>
                  <a:pt x="330" y="232"/>
                </a:lnTo>
                <a:lnTo>
                  <a:pt x="319" y="235"/>
                </a:lnTo>
                <a:lnTo>
                  <a:pt x="316" y="245"/>
                </a:lnTo>
                <a:lnTo>
                  <a:pt x="303" y="248"/>
                </a:lnTo>
                <a:lnTo>
                  <a:pt x="300" y="250"/>
                </a:lnTo>
                <a:lnTo>
                  <a:pt x="298" y="253"/>
                </a:lnTo>
                <a:lnTo>
                  <a:pt x="298" y="258"/>
                </a:lnTo>
                <a:lnTo>
                  <a:pt x="295" y="261"/>
                </a:lnTo>
                <a:lnTo>
                  <a:pt x="292" y="261"/>
                </a:lnTo>
                <a:lnTo>
                  <a:pt x="289" y="264"/>
                </a:lnTo>
                <a:lnTo>
                  <a:pt x="287" y="264"/>
                </a:lnTo>
                <a:lnTo>
                  <a:pt x="287" y="266"/>
                </a:lnTo>
                <a:lnTo>
                  <a:pt x="289" y="266"/>
                </a:lnTo>
                <a:lnTo>
                  <a:pt x="295" y="266"/>
                </a:lnTo>
                <a:lnTo>
                  <a:pt x="295" y="269"/>
                </a:lnTo>
                <a:lnTo>
                  <a:pt x="295" y="271"/>
                </a:lnTo>
                <a:lnTo>
                  <a:pt x="292" y="271"/>
                </a:lnTo>
                <a:lnTo>
                  <a:pt x="287" y="271"/>
                </a:lnTo>
                <a:lnTo>
                  <a:pt x="281" y="274"/>
                </a:lnTo>
                <a:lnTo>
                  <a:pt x="276" y="277"/>
                </a:lnTo>
                <a:lnTo>
                  <a:pt x="265" y="279"/>
                </a:lnTo>
                <a:lnTo>
                  <a:pt x="257" y="285"/>
                </a:lnTo>
                <a:lnTo>
                  <a:pt x="249" y="285"/>
                </a:lnTo>
                <a:lnTo>
                  <a:pt x="247" y="287"/>
                </a:lnTo>
                <a:lnTo>
                  <a:pt x="244" y="290"/>
                </a:lnTo>
                <a:lnTo>
                  <a:pt x="241" y="293"/>
                </a:lnTo>
                <a:lnTo>
                  <a:pt x="241" y="298"/>
                </a:lnTo>
                <a:lnTo>
                  <a:pt x="241" y="303"/>
                </a:lnTo>
                <a:lnTo>
                  <a:pt x="241" y="308"/>
                </a:lnTo>
                <a:lnTo>
                  <a:pt x="239" y="308"/>
                </a:lnTo>
                <a:lnTo>
                  <a:pt x="236" y="308"/>
                </a:lnTo>
                <a:lnTo>
                  <a:pt x="233" y="308"/>
                </a:lnTo>
                <a:lnTo>
                  <a:pt x="231" y="308"/>
                </a:lnTo>
                <a:lnTo>
                  <a:pt x="228" y="314"/>
                </a:lnTo>
                <a:lnTo>
                  <a:pt x="223" y="319"/>
                </a:lnTo>
                <a:lnTo>
                  <a:pt x="220" y="322"/>
                </a:lnTo>
                <a:lnTo>
                  <a:pt x="214" y="322"/>
                </a:lnTo>
                <a:lnTo>
                  <a:pt x="212" y="322"/>
                </a:lnTo>
                <a:lnTo>
                  <a:pt x="209" y="322"/>
                </a:lnTo>
                <a:lnTo>
                  <a:pt x="206" y="324"/>
                </a:lnTo>
                <a:lnTo>
                  <a:pt x="206" y="327"/>
                </a:lnTo>
                <a:lnTo>
                  <a:pt x="204" y="329"/>
                </a:lnTo>
                <a:lnTo>
                  <a:pt x="201" y="332"/>
                </a:lnTo>
                <a:lnTo>
                  <a:pt x="201" y="335"/>
                </a:lnTo>
                <a:lnTo>
                  <a:pt x="198" y="340"/>
                </a:lnTo>
                <a:lnTo>
                  <a:pt x="196" y="343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16" name="Freeform 21"/>
          <p:cNvSpPr>
            <a:spLocks/>
          </p:cNvSpPr>
          <p:nvPr/>
        </p:nvSpPr>
        <p:spPr bwMode="auto">
          <a:xfrm>
            <a:off x="6324222" y="5511616"/>
            <a:ext cx="1253401" cy="645587"/>
          </a:xfrm>
          <a:custGeom>
            <a:avLst/>
            <a:gdLst>
              <a:gd name="T0" fmla="*/ 5 w 241"/>
              <a:gd name="T1" fmla="*/ 168 h 263"/>
              <a:gd name="T2" fmla="*/ 19 w 241"/>
              <a:gd name="T3" fmla="*/ 163 h 263"/>
              <a:gd name="T4" fmla="*/ 29 w 241"/>
              <a:gd name="T5" fmla="*/ 153 h 263"/>
              <a:gd name="T6" fmla="*/ 37 w 241"/>
              <a:gd name="T7" fmla="*/ 153 h 263"/>
              <a:gd name="T8" fmla="*/ 48 w 241"/>
              <a:gd name="T9" fmla="*/ 166 h 263"/>
              <a:gd name="T10" fmla="*/ 67 w 241"/>
              <a:gd name="T11" fmla="*/ 163 h 263"/>
              <a:gd name="T12" fmla="*/ 86 w 241"/>
              <a:gd name="T13" fmla="*/ 150 h 263"/>
              <a:gd name="T14" fmla="*/ 88 w 241"/>
              <a:gd name="T15" fmla="*/ 132 h 263"/>
              <a:gd name="T16" fmla="*/ 77 w 241"/>
              <a:gd name="T17" fmla="*/ 118 h 263"/>
              <a:gd name="T18" fmla="*/ 67 w 241"/>
              <a:gd name="T19" fmla="*/ 105 h 263"/>
              <a:gd name="T20" fmla="*/ 51 w 241"/>
              <a:gd name="T21" fmla="*/ 108 h 263"/>
              <a:gd name="T22" fmla="*/ 59 w 241"/>
              <a:gd name="T23" fmla="*/ 92 h 263"/>
              <a:gd name="T24" fmla="*/ 72 w 241"/>
              <a:gd name="T25" fmla="*/ 81 h 263"/>
              <a:gd name="T26" fmla="*/ 99 w 241"/>
              <a:gd name="T27" fmla="*/ 79 h 263"/>
              <a:gd name="T28" fmla="*/ 104 w 241"/>
              <a:gd name="T29" fmla="*/ 68 h 263"/>
              <a:gd name="T30" fmla="*/ 99 w 241"/>
              <a:gd name="T31" fmla="*/ 47 h 263"/>
              <a:gd name="T32" fmla="*/ 110 w 241"/>
              <a:gd name="T33" fmla="*/ 42 h 263"/>
              <a:gd name="T34" fmla="*/ 136 w 241"/>
              <a:gd name="T35" fmla="*/ 31 h 263"/>
              <a:gd name="T36" fmla="*/ 158 w 241"/>
              <a:gd name="T37" fmla="*/ 21 h 263"/>
              <a:gd name="T38" fmla="*/ 169 w 241"/>
              <a:gd name="T39" fmla="*/ 13 h 263"/>
              <a:gd name="T40" fmla="*/ 185 w 241"/>
              <a:gd name="T41" fmla="*/ 5 h 263"/>
              <a:gd name="T42" fmla="*/ 201 w 241"/>
              <a:gd name="T43" fmla="*/ 2 h 263"/>
              <a:gd name="T44" fmla="*/ 201 w 241"/>
              <a:gd name="T45" fmla="*/ 21 h 263"/>
              <a:gd name="T46" fmla="*/ 211 w 241"/>
              <a:gd name="T47" fmla="*/ 29 h 263"/>
              <a:gd name="T48" fmla="*/ 222 w 241"/>
              <a:gd name="T49" fmla="*/ 34 h 263"/>
              <a:gd name="T50" fmla="*/ 235 w 241"/>
              <a:gd name="T51" fmla="*/ 45 h 263"/>
              <a:gd name="T52" fmla="*/ 241 w 241"/>
              <a:gd name="T53" fmla="*/ 74 h 263"/>
              <a:gd name="T54" fmla="*/ 227 w 241"/>
              <a:gd name="T55" fmla="*/ 100 h 263"/>
              <a:gd name="T56" fmla="*/ 225 w 241"/>
              <a:gd name="T57" fmla="*/ 118 h 263"/>
              <a:gd name="T58" fmla="*/ 230 w 241"/>
              <a:gd name="T59" fmla="*/ 137 h 263"/>
              <a:gd name="T60" fmla="*/ 230 w 241"/>
              <a:gd name="T61" fmla="*/ 155 h 263"/>
              <a:gd name="T62" fmla="*/ 230 w 241"/>
              <a:gd name="T63" fmla="*/ 184 h 263"/>
              <a:gd name="T64" fmla="*/ 225 w 241"/>
              <a:gd name="T65" fmla="*/ 205 h 263"/>
              <a:gd name="T66" fmla="*/ 206 w 241"/>
              <a:gd name="T67" fmla="*/ 211 h 263"/>
              <a:gd name="T68" fmla="*/ 174 w 241"/>
              <a:gd name="T69" fmla="*/ 213 h 263"/>
              <a:gd name="T70" fmla="*/ 158 w 241"/>
              <a:gd name="T71" fmla="*/ 205 h 263"/>
              <a:gd name="T72" fmla="*/ 147 w 241"/>
              <a:gd name="T73" fmla="*/ 211 h 263"/>
              <a:gd name="T74" fmla="*/ 147 w 241"/>
              <a:gd name="T75" fmla="*/ 245 h 263"/>
              <a:gd name="T76" fmla="*/ 134 w 241"/>
              <a:gd name="T77" fmla="*/ 263 h 263"/>
              <a:gd name="T78" fmla="*/ 139 w 241"/>
              <a:gd name="T79" fmla="*/ 245 h 263"/>
              <a:gd name="T80" fmla="*/ 131 w 241"/>
              <a:gd name="T81" fmla="*/ 229 h 263"/>
              <a:gd name="T82" fmla="*/ 118 w 241"/>
              <a:gd name="T83" fmla="*/ 242 h 263"/>
              <a:gd name="T84" fmla="*/ 102 w 241"/>
              <a:gd name="T85" fmla="*/ 237 h 263"/>
              <a:gd name="T86" fmla="*/ 88 w 241"/>
              <a:gd name="T87" fmla="*/ 226 h 263"/>
              <a:gd name="T88" fmla="*/ 83 w 241"/>
              <a:gd name="T89" fmla="*/ 219 h 263"/>
              <a:gd name="T90" fmla="*/ 69 w 241"/>
              <a:gd name="T91" fmla="*/ 221 h 263"/>
              <a:gd name="T92" fmla="*/ 56 w 241"/>
              <a:gd name="T93" fmla="*/ 216 h 263"/>
              <a:gd name="T94" fmla="*/ 40 w 241"/>
              <a:gd name="T95" fmla="*/ 200 h 263"/>
              <a:gd name="T96" fmla="*/ 11 w 241"/>
              <a:gd name="T97" fmla="*/ 197 h 263"/>
              <a:gd name="T98" fmla="*/ 0 w 241"/>
              <a:gd name="T99" fmla="*/ 182 h 2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1"/>
              <a:gd name="T151" fmla="*/ 0 h 263"/>
              <a:gd name="T152" fmla="*/ 241 w 241"/>
              <a:gd name="T153" fmla="*/ 263 h 26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1" h="263">
                <a:moveTo>
                  <a:pt x="0" y="182"/>
                </a:moveTo>
                <a:lnTo>
                  <a:pt x="3" y="176"/>
                </a:lnTo>
                <a:lnTo>
                  <a:pt x="3" y="171"/>
                </a:lnTo>
                <a:lnTo>
                  <a:pt x="5" y="168"/>
                </a:lnTo>
                <a:lnTo>
                  <a:pt x="11" y="166"/>
                </a:lnTo>
                <a:lnTo>
                  <a:pt x="13" y="166"/>
                </a:lnTo>
                <a:lnTo>
                  <a:pt x="13" y="163"/>
                </a:lnTo>
                <a:lnTo>
                  <a:pt x="19" y="163"/>
                </a:lnTo>
                <a:lnTo>
                  <a:pt x="21" y="158"/>
                </a:lnTo>
                <a:lnTo>
                  <a:pt x="24" y="155"/>
                </a:lnTo>
                <a:lnTo>
                  <a:pt x="27" y="155"/>
                </a:lnTo>
                <a:lnTo>
                  <a:pt x="29" y="153"/>
                </a:lnTo>
                <a:lnTo>
                  <a:pt x="32" y="158"/>
                </a:lnTo>
                <a:lnTo>
                  <a:pt x="32" y="155"/>
                </a:lnTo>
                <a:lnTo>
                  <a:pt x="35" y="153"/>
                </a:lnTo>
                <a:lnTo>
                  <a:pt x="37" y="153"/>
                </a:lnTo>
                <a:lnTo>
                  <a:pt x="40" y="158"/>
                </a:lnTo>
                <a:lnTo>
                  <a:pt x="43" y="163"/>
                </a:lnTo>
                <a:lnTo>
                  <a:pt x="45" y="166"/>
                </a:lnTo>
                <a:lnTo>
                  <a:pt x="48" y="166"/>
                </a:lnTo>
                <a:lnTo>
                  <a:pt x="51" y="163"/>
                </a:lnTo>
                <a:lnTo>
                  <a:pt x="53" y="163"/>
                </a:lnTo>
                <a:lnTo>
                  <a:pt x="61" y="166"/>
                </a:lnTo>
                <a:lnTo>
                  <a:pt x="67" y="163"/>
                </a:lnTo>
                <a:lnTo>
                  <a:pt x="72" y="161"/>
                </a:lnTo>
                <a:lnTo>
                  <a:pt x="75" y="155"/>
                </a:lnTo>
                <a:lnTo>
                  <a:pt x="80" y="153"/>
                </a:lnTo>
                <a:lnTo>
                  <a:pt x="86" y="150"/>
                </a:lnTo>
                <a:lnTo>
                  <a:pt x="88" y="145"/>
                </a:lnTo>
                <a:lnTo>
                  <a:pt x="88" y="139"/>
                </a:lnTo>
                <a:lnTo>
                  <a:pt x="88" y="137"/>
                </a:lnTo>
                <a:lnTo>
                  <a:pt x="88" y="132"/>
                </a:lnTo>
                <a:lnTo>
                  <a:pt x="86" y="129"/>
                </a:lnTo>
                <a:lnTo>
                  <a:pt x="86" y="126"/>
                </a:lnTo>
                <a:lnTo>
                  <a:pt x="80" y="121"/>
                </a:lnTo>
                <a:lnTo>
                  <a:pt x="77" y="118"/>
                </a:lnTo>
                <a:lnTo>
                  <a:pt x="72" y="113"/>
                </a:lnTo>
                <a:lnTo>
                  <a:pt x="69" y="110"/>
                </a:lnTo>
                <a:lnTo>
                  <a:pt x="69" y="108"/>
                </a:lnTo>
                <a:lnTo>
                  <a:pt x="67" y="105"/>
                </a:lnTo>
                <a:lnTo>
                  <a:pt x="64" y="108"/>
                </a:lnTo>
                <a:lnTo>
                  <a:pt x="61" y="108"/>
                </a:lnTo>
                <a:lnTo>
                  <a:pt x="53" y="108"/>
                </a:lnTo>
                <a:lnTo>
                  <a:pt x="51" y="108"/>
                </a:lnTo>
                <a:lnTo>
                  <a:pt x="51" y="103"/>
                </a:lnTo>
                <a:lnTo>
                  <a:pt x="53" y="97"/>
                </a:lnTo>
                <a:lnTo>
                  <a:pt x="53" y="92"/>
                </a:lnTo>
                <a:lnTo>
                  <a:pt x="59" y="92"/>
                </a:lnTo>
                <a:lnTo>
                  <a:pt x="61" y="89"/>
                </a:lnTo>
                <a:lnTo>
                  <a:pt x="67" y="84"/>
                </a:lnTo>
                <a:lnTo>
                  <a:pt x="69" y="81"/>
                </a:lnTo>
                <a:lnTo>
                  <a:pt x="72" y="81"/>
                </a:lnTo>
                <a:lnTo>
                  <a:pt x="77" y="79"/>
                </a:lnTo>
                <a:lnTo>
                  <a:pt x="86" y="79"/>
                </a:lnTo>
                <a:lnTo>
                  <a:pt x="91" y="79"/>
                </a:lnTo>
                <a:lnTo>
                  <a:pt x="99" y="79"/>
                </a:lnTo>
                <a:lnTo>
                  <a:pt x="99" y="74"/>
                </a:lnTo>
                <a:lnTo>
                  <a:pt x="102" y="74"/>
                </a:lnTo>
                <a:lnTo>
                  <a:pt x="104" y="71"/>
                </a:lnTo>
                <a:lnTo>
                  <a:pt x="104" y="68"/>
                </a:lnTo>
                <a:lnTo>
                  <a:pt x="102" y="63"/>
                </a:lnTo>
                <a:lnTo>
                  <a:pt x="102" y="58"/>
                </a:lnTo>
                <a:lnTo>
                  <a:pt x="102" y="52"/>
                </a:lnTo>
                <a:lnTo>
                  <a:pt x="99" y="47"/>
                </a:lnTo>
                <a:lnTo>
                  <a:pt x="99" y="45"/>
                </a:lnTo>
                <a:lnTo>
                  <a:pt x="102" y="45"/>
                </a:lnTo>
                <a:lnTo>
                  <a:pt x="104" y="45"/>
                </a:lnTo>
                <a:lnTo>
                  <a:pt x="110" y="42"/>
                </a:lnTo>
                <a:lnTo>
                  <a:pt x="115" y="42"/>
                </a:lnTo>
                <a:lnTo>
                  <a:pt x="128" y="37"/>
                </a:lnTo>
                <a:lnTo>
                  <a:pt x="131" y="34"/>
                </a:lnTo>
                <a:lnTo>
                  <a:pt x="136" y="31"/>
                </a:lnTo>
                <a:lnTo>
                  <a:pt x="142" y="31"/>
                </a:lnTo>
                <a:lnTo>
                  <a:pt x="147" y="26"/>
                </a:lnTo>
                <a:lnTo>
                  <a:pt x="152" y="23"/>
                </a:lnTo>
                <a:lnTo>
                  <a:pt x="158" y="21"/>
                </a:lnTo>
                <a:lnTo>
                  <a:pt x="158" y="16"/>
                </a:lnTo>
                <a:lnTo>
                  <a:pt x="163" y="16"/>
                </a:lnTo>
                <a:lnTo>
                  <a:pt x="166" y="13"/>
                </a:lnTo>
                <a:lnTo>
                  <a:pt x="169" y="13"/>
                </a:lnTo>
                <a:lnTo>
                  <a:pt x="171" y="10"/>
                </a:lnTo>
                <a:lnTo>
                  <a:pt x="174" y="8"/>
                </a:lnTo>
                <a:lnTo>
                  <a:pt x="179" y="8"/>
                </a:lnTo>
                <a:lnTo>
                  <a:pt x="185" y="5"/>
                </a:lnTo>
                <a:lnTo>
                  <a:pt x="190" y="0"/>
                </a:lnTo>
                <a:lnTo>
                  <a:pt x="193" y="0"/>
                </a:lnTo>
                <a:lnTo>
                  <a:pt x="198" y="2"/>
                </a:lnTo>
                <a:lnTo>
                  <a:pt x="201" y="2"/>
                </a:lnTo>
                <a:lnTo>
                  <a:pt x="203" y="8"/>
                </a:lnTo>
                <a:lnTo>
                  <a:pt x="203" y="10"/>
                </a:lnTo>
                <a:lnTo>
                  <a:pt x="201" y="16"/>
                </a:lnTo>
                <a:lnTo>
                  <a:pt x="201" y="21"/>
                </a:lnTo>
                <a:lnTo>
                  <a:pt x="203" y="23"/>
                </a:lnTo>
                <a:lnTo>
                  <a:pt x="206" y="26"/>
                </a:lnTo>
                <a:lnTo>
                  <a:pt x="209" y="29"/>
                </a:lnTo>
                <a:lnTo>
                  <a:pt x="211" y="29"/>
                </a:lnTo>
                <a:lnTo>
                  <a:pt x="214" y="26"/>
                </a:lnTo>
                <a:lnTo>
                  <a:pt x="217" y="26"/>
                </a:lnTo>
                <a:lnTo>
                  <a:pt x="222" y="29"/>
                </a:lnTo>
                <a:lnTo>
                  <a:pt x="222" y="34"/>
                </a:lnTo>
                <a:lnTo>
                  <a:pt x="225" y="37"/>
                </a:lnTo>
                <a:lnTo>
                  <a:pt x="230" y="39"/>
                </a:lnTo>
                <a:lnTo>
                  <a:pt x="233" y="42"/>
                </a:lnTo>
                <a:lnTo>
                  <a:pt x="235" y="45"/>
                </a:lnTo>
                <a:lnTo>
                  <a:pt x="238" y="50"/>
                </a:lnTo>
                <a:lnTo>
                  <a:pt x="238" y="55"/>
                </a:lnTo>
                <a:lnTo>
                  <a:pt x="238" y="60"/>
                </a:lnTo>
                <a:lnTo>
                  <a:pt x="241" y="74"/>
                </a:lnTo>
                <a:lnTo>
                  <a:pt x="235" y="79"/>
                </a:lnTo>
                <a:lnTo>
                  <a:pt x="227" y="87"/>
                </a:lnTo>
                <a:lnTo>
                  <a:pt x="227" y="92"/>
                </a:lnTo>
                <a:lnTo>
                  <a:pt x="227" y="100"/>
                </a:lnTo>
                <a:lnTo>
                  <a:pt x="227" y="103"/>
                </a:lnTo>
                <a:lnTo>
                  <a:pt x="227" y="108"/>
                </a:lnTo>
                <a:lnTo>
                  <a:pt x="227" y="113"/>
                </a:lnTo>
                <a:lnTo>
                  <a:pt x="225" y="118"/>
                </a:lnTo>
                <a:lnTo>
                  <a:pt x="222" y="124"/>
                </a:lnTo>
                <a:lnTo>
                  <a:pt x="225" y="129"/>
                </a:lnTo>
                <a:lnTo>
                  <a:pt x="225" y="132"/>
                </a:lnTo>
                <a:lnTo>
                  <a:pt x="230" y="137"/>
                </a:lnTo>
                <a:lnTo>
                  <a:pt x="233" y="139"/>
                </a:lnTo>
                <a:lnTo>
                  <a:pt x="235" y="145"/>
                </a:lnTo>
                <a:lnTo>
                  <a:pt x="233" y="150"/>
                </a:lnTo>
                <a:lnTo>
                  <a:pt x="230" y="155"/>
                </a:lnTo>
                <a:lnTo>
                  <a:pt x="225" y="163"/>
                </a:lnTo>
                <a:lnTo>
                  <a:pt x="225" y="168"/>
                </a:lnTo>
                <a:lnTo>
                  <a:pt x="227" y="176"/>
                </a:lnTo>
                <a:lnTo>
                  <a:pt x="230" y="184"/>
                </a:lnTo>
                <a:lnTo>
                  <a:pt x="230" y="190"/>
                </a:lnTo>
                <a:lnTo>
                  <a:pt x="225" y="195"/>
                </a:lnTo>
                <a:lnTo>
                  <a:pt x="225" y="200"/>
                </a:lnTo>
                <a:lnTo>
                  <a:pt x="225" y="205"/>
                </a:lnTo>
                <a:lnTo>
                  <a:pt x="219" y="211"/>
                </a:lnTo>
                <a:lnTo>
                  <a:pt x="214" y="213"/>
                </a:lnTo>
                <a:lnTo>
                  <a:pt x="209" y="213"/>
                </a:lnTo>
                <a:lnTo>
                  <a:pt x="206" y="211"/>
                </a:lnTo>
                <a:lnTo>
                  <a:pt x="203" y="208"/>
                </a:lnTo>
                <a:lnTo>
                  <a:pt x="190" y="211"/>
                </a:lnTo>
                <a:lnTo>
                  <a:pt x="182" y="211"/>
                </a:lnTo>
                <a:lnTo>
                  <a:pt x="174" y="213"/>
                </a:lnTo>
                <a:lnTo>
                  <a:pt x="169" y="213"/>
                </a:lnTo>
                <a:lnTo>
                  <a:pt x="166" y="213"/>
                </a:lnTo>
                <a:lnTo>
                  <a:pt x="163" y="211"/>
                </a:lnTo>
                <a:lnTo>
                  <a:pt x="158" y="205"/>
                </a:lnTo>
                <a:lnTo>
                  <a:pt x="155" y="205"/>
                </a:lnTo>
                <a:lnTo>
                  <a:pt x="152" y="205"/>
                </a:lnTo>
                <a:lnTo>
                  <a:pt x="150" y="208"/>
                </a:lnTo>
                <a:lnTo>
                  <a:pt x="147" y="211"/>
                </a:lnTo>
                <a:lnTo>
                  <a:pt x="147" y="216"/>
                </a:lnTo>
                <a:lnTo>
                  <a:pt x="147" y="232"/>
                </a:lnTo>
                <a:lnTo>
                  <a:pt x="147" y="242"/>
                </a:lnTo>
                <a:lnTo>
                  <a:pt x="147" y="245"/>
                </a:lnTo>
                <a:lnTo>
                  <a:pt x="147" y="253"/>
                </a:lnTo>
                <a:lnTo>
                  <a:pt x="147" y="261"/>
                </a:lnTo>
                <a:lnTo>
                  <a:pt x="142" y="263"/>
                </a:lnTo>
                <a:lnTo>
                  <a:pt x="134" y="263"/>
                </a:lnTo>
                <a:lnTo>
                  <a:pt x="131" y="261"/>
                </a:lnTo>
                <a:lnTo>
                  <a:pt x="134" y="253"/>
                </a:lnTo>
                <a:lnTo>
                  <a:pt x="136" y="248"/>
                </a:lnTo>
                <a:lnTo>
                  <a:pt x="139" y="245"/>
                </a:lnTo>
                <a:lnTo>
                  <a:pt x="142" y="237"/>
                </a:lnTo>
                <a:lnTo>
                  <a:pt x="139" y="232"/>
                </a:lnTo>
                <a:lnTo>
                  <a:pt x="136" y="229"/>
                </a:lnTo>
                <a:lnTo>
                  <a:pt x="131" y="229"/>
                </a:lnTo>
                <a:lnTo>
                  <a:pt x="126" y="226"/>
                </a:lnTo>
                <a:lnTo>
                  <a:pt x="126" y="229"/>
                </a:lnTo>
                <a:lnTo>
                  <a:pt x="120" y="237"/>
                </a:lnTo>
                <a:lnTo>
                  <a:pt x="118" y="242"/>
                </a:lnTo>
                <a:lnTo>
                  <a:pt x="112" y="240"/>
                </a:lnTo>
                <a:lnTo>
                  <a:pt x="107" y="237"/>
                </a:lnTo>
                <a:lnTo>
                  <a:pt x="104" y="240"/>
                </a:lnTo>
                <a:lnTo>
                  <a:pt x="102" y="237"/>
                </a:lnTo>
                <a:lnTo>
                  <a:pt x="99" y="232"/>
                </a:lnTo>
                <a:lnTo>
                  <a:pt x="96" y="229"/>
                </a:lnTo>
                <a:lnTo>
                  <a:pt x="91" y="226"/>
                </a:lnTo>
                <a:lnTo>
                  <a:pt x="88" y="226"/>
                </a:lnTo>
                <a:lnTo>
                  <a:pt x="86" y="226"/>
                </a:lnTo>
                <a:lnTo>
                  <a:pt x="83" y="226"/>
                </a:lnTo>
                <a:lnTo>
                  <a:pt x="83" y="221"/>
                </a:lnTo>
                <a:lnTo>
                  <a:pt x="83" y="219"/>
                </a:lnTo>
                <a:lnTo>
                  <a:pt x="83" y="216"/>
                </a:lnTo>
                <a:lnTo>
                  <a:pt x="77" y="219"/>
                </a:lnTo>
                <a:lnTo>
                  <a:pt x="75" y="221"/>
                </a:lnTo>
                <a:lnTo>
                  <a:pt x="69" y="221"/>
                </a:lnTo>
                <a:lnTo>
                  <a:pt x="67" y="219"/>
                </a:lnTo>
                <a:lnTo>
                  <a:pt x="64" y="216"/>
                </a:lnTo>
                <a:lnTo>
                  <a:pt x="59" y="213"/>
                </a:lnTo>
                <a:lnTo>
                  <a:pt x="56" y="216"/>
                </a:lnTo>
                <a:lnTo>
                  <a:pt x="48" y="213"/>
                </a:lnTo>
                <a:lnTo>
                  <a:pt x="45" y="211"/>
                </a:lnTo>
                <a:lnTo>
                  <a:pt x="43" y="205"/>
                </a:lnTo>
                <a:lnTo>
                  <a:pt x="40" y="200"/>
                </a:lnTo>
                <a:lnTo>
                  <a:pt x="35" y="200"/>
                </a:lnTo>
                <a:lnTo>
                  <a:pt x="29" y="203"/>
                </a:lnTo>
                <a:lnTo>
                  <a:pt x="24" y="203"/>
                </a:lnTo>
                <a:lnTo>
                  <a:pt x="11" y="197"/>
                </a:lnTo>
                <a:lnTo>
                  <a:pt x="5" y="195"/>
                </a:lnTo>
                <a:lnTo>
                  <a:pt x="5" y="190"/>
                </a:lnTo>
                <a:lnTo>
                  <a:pt x="3" y="184"/>
                </a:lnTo>
                <a:lnTo>
                  <a:pt x="0" y="182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17" name="Freeform 22"/>
          <p:cNvSpPr>
            <a:spLocks/>
          </p:cNvSpPr>
          <p:nvPr/>
        </p:nvSpPr>
        <p:spPr bwMode="auto">
          <a:xfrm>
            <a:off x="5819742" y="5128684"/>
            <a:ext cx="1518644" cy="608765"/>
          </a:xfrm>
          <a:custGeom>
            <a:avLst/>
            <a:gdLst>
              <a:gd name="T0" fmla="*/ 105 w 292"/>
              <a:gd name="T1" fmla="*/ 235 h 248"/>
              <a:gd name="T2" fmla="*/ 100 w 292"/>
              <a:gd name="T3" fmla="*/ 214 h 248"/>
              <a:gd name="T4" fmla="*/ 83 w 292"/>
              <a:gd name="T5" fmla="*/ 208 h 248"/>
              <a:gd name="T6" fmla="*/ 67 w 292"/>
              <a:gd name="T7" fmla="*/ 203 h 248"/>
              <a:gd name="T8" fmla="*/ 46 w 292"/>
              <a:gd name="T9" fmla="*/ 203 h 248"/>
              <a:gd name="T10" fmla="*/ 33 w 292"/>
              <a:gd name="T11" fmla="*/ 185 h 248"/>
              <a:gd name="T12" fmla="*/ 17 w 292"/>
              <a:gd name="T13" fmla="*/ 182 h 248"/>
              <a:gd name="T14" fmla="*/ 22 w 292"/>
              <a:gd name="T15" fmla="*/ 169 h 248"/>
              <a:gd name="T16" fmla="*/ 11 w 292"/>
              <a:gd name="T17" fmla="*/ 161 h 248"/>
              <a:gd name="T18" fmla="*/ 14 w 292"/>
              <a:gd name="T19" fmla="*/ 140 h 248"/>
              <a:gd name="T20" fmla="*/ 19 w 292"/>
              <a:gd name="T21" fmla="*/ 121 h 248"/>
              <a:gd name="T22" fmla="*/ 33 w 292"/>
              <a:gd name="T23" fmla="*/ 116 h 248"/>
              <a:gd name="T24" fmla="*/ 51 w 292"/>
              <a:gd name="T25" fmla="*/ 127 h 248"/>
              <a:gd name="T26" fmla="*/ 62 w 292"/>
              <a:gd name="T27" fmla="*/ 124 h 248"/>
              <a:gd name="T28" fmla="*/ 54 w 292"/>
              <a:gd name="T29" fmla="*/ 111 h 248"/>
              <a:gd name="T30" fmla="*/ 67 w 292"/>
              <a:gd name="T31" fmla="*/ 98 h 248"/>
              <a:gd name="T32" fmla="*/ 78 w 292"/>
              <a:gd name="T33" fmla="*/ 85 h 248"/>
              <a:gd name="T34" fmla="*/ 83 w 292"/>
              <a:gd name="T35" fmla="*/ 69 h 248"/>
              <a:gd name="T36" fmla="*/ 75 w 292"/>
              <a:gd name="T37" fmla="*/ 50 h 248"/>
              <a:gd name="T38" fmla="*/ 75 w 292"/>
              <a:gd name="T39" fmla="*/ 29 h 248"/>
              <a:gd name="T40" fmla="*/ 81 w 292"/>
              <a:gd name="T41" fmla="*/ 21 h 248"/>
              <a:gd name="T42" fmla="*/ 94 w 292"/>
              <a:gd name="T43" fmla="*/ 16 h 248"/>
              <a:gd name="T44" fmla="*/ 105 w 292"/>
              <a:gd name="T45" fmla="*/ 21 h 248"/>
              <a:gd name="T46" fmla="*/ 126 w 292"/>
              <a:gd name="T47" fmla="*/ 29 h 248"/>
              <a:gd name="T48" fmla="*/ 145 w 292"/>
              <a:gd name="T49" fmla="*/ 29 h 248"/>
              <a:gd name="T50" fmla="*/ 156 w 292"/>
              <a:gd name="T51" fmla="*/ 21 h 248"/>
              <a:gd name="T52" fmla="*/ 169 w 292"/>
              <a:gd name="T53" fmla="*/ 24 h 248"/>
              <a:gd name="T54" fmla="*/ 177 w 292"/>
              <a:gd name="T55" fmla="*/ 8 h 248"/>
              <a:gd name="T56" fmla="*/ 196 w 292"/>
              <a:gd name="T57" fmla="*/ 3 h 248"/>
              <a:gd name="T58" fmla="*/ 217 w 292"/>
              <a:gd name="T59" fmla="*/ 6 h 248"/>
              <a:gd name="T60" fmla="*/ 207 w 292"/>
              <a:gd name="T61" fmla="*/ 24 h 248"/>
              <a:gd name="T62" fmla="*/ 212 w 292"/>
              <a:gd name="T63" fmla="*/ 45 h 248"/>
              <a:gd name="T64" fmla="*/ 223 w 292"/>
              <a:gd name="T65" fmla="*/ 48 h 248"/>
              <a:gd name="T66" fmla="*/ 220 w 292"/>
              <a:gd name="T67" fmla="*/ 61 h 248"/>
              <a:gd name="T68" fmla="*/ 244 w 292"/>
              <a:gd name="T69" fmla="*/ 66 h 248"/>
              <a:gd name="T70" fmla="*/ 266 w 292"/>
              <a:gd name="T71" fmla="*/ 63 h 248"/>
              <a:gd name="T72" fmla="*/ 287 w 292"/>
              <a:gd name="T73" fmla="*/ 77 h 248"/>
              <a:gd name="T74" fmla="*/ 292 w 292"/>
              <a:gd name="T75" fmla="*/ 98 h 248"/>
              <a:gd name="T76" fmla="*/ 279 w 292"/>
              <a:gd name="T77" fmla="*/ 103 h 248"/>
              <a:gd name="T78" fmla="*/ 263 w 292"/>
              <a:gd name="T79" fmla="*/ 106 h 248"/>
              <a:gd name="T80" fmla="*/ 263 w 292"/>
              <a:gd name="T81" fmla="*/ 124 h 248"/>
              <a:gd name="T82" fmla="*/ 247 w 292"/>
              <a:gd name="T83" fmla="*/ 145 h 248"/>
              <a:gd name="T84" fmla="*/ 244 w 292"/>
              <a:gd name="T85" fmla="*/ 158 h 248"/>
              <a:gd name="T86" fmla="*/ 249 w 292"/>
              <a:gd name="T87" fmla="*/ 166 h 248"/>
              <a:gd name="T88" fmla="*/ 255 w 292"/>
              <a:gd name="T89" fmla="*/ 169 h 248"/>
              <a:gd name="T90" fmla="*/ 255 w 292"/>
              <a:gd name="T91" fmla="*/ 177 h 248"/>
              <a:gd name="T92" fmla="*/ 233 w 292"/>
              <a:gd name="T93" fmla="*/ 187 h 248"/>
              <a:gd name="T94" fmla="*/ 207 w 292"/>
              <a:gd name="T95" fmla="*/ 198 h 248"/>
              <a:gd name="T96" fmla="*/ 196 w 292"/>
              <a:gd name="T97" fmla="*/ 203 h 248"/>
              <a:gd name="T98" fmla="*/ 201 w 292"/>
              <a:gd name="T99" fmla="*/ 224 h 248"/>
              <a:gd name="T100" fmla="*/ 196 w 292"/>
              <a:gd name="T101" fmla="*/ 235 h 248"/>
              <a:gd name="T102" fmla="*/ 169 w 292"/>
              <a:gd name="T103" fmla="*/ 237 h 248"/>
              <a:gd name="T104" fmla="*/ 156 w 292"/>
              <a:gd name="T105" fmla="*/ 248 h 24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92"/>
              <a:gd name="T160" fmla="*/ 0 h 248"/>
              <a:gd name="T161" fmla="*/ 292 w 292"/>
              <a:gd name="T162" fmla="*/ 248 h 24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92" h="248">
                <a:moveTo>
                  <a:pt x="150" y="248"/>
                </a:moveTo>
                <a:lnTo>
                  <a:pt x="116" y="245"/>
                </a:lnTo>
                <a:lnTo>
                  <a:pt x="110" y="240"/>
                </a:lnTo>
                <a:lnTo>
                  <a:pt x="105" y="235"/>
                </a:lnTo>
                <a:lnTo>
                  <a:pt x="102" y="230"/>
                </a:lnTo>
                <a:lnTo>
                  <a:pt x="102" y="224"/>
                </a:lnTo>
                <a:lnTo>
                  <a:pt x="102" y="219"/>
                </a:lnTo>
                <a:lnTo>
                  <a:pt x="100" y="214"/>
                </a:lnTo>
                <a:lnTo>
                  <a:pt x="97" y="211"/>
                </a:lnTo>
                <a:lnTo>
                  <a:pt x="94" y="208"/>
                </a:lnTo>
                <a:lnTo>
                  <a:pt x="86" y="208"/>
                </a:lnTo>
                <a:lnTo>
                  <a:pt x="83" y="208"/>
                </a:lnTo>
                <a:lnTo>
                  <a:pt x="78" y="206"/>
                </a:lnTo>
                <a:lnTo>
                  <a:pt x="75" y="203"/>
                </a:lnTo>
                <a:lnTo>
                  <a:pt x="73" y="203"/>
                </a:lnTo>
                <a:lnTo>
                  <a:pt x="67" y="203"/>
                </a:lnTo>
                <a:lnTo>
                  <a:pt x="59" y="206"/>
                </a:lnTo>
                <a:lnTo>
                  <a:pt x="57" y="206"/>
                </a:lnTo>
                <a:lnTo>
                  <a:pt x="51" y="203"/>
                </a:lnTo>
                <a:lnTo>
                  <a:pt x="46" y="203"/>
                </a:lnTo>
                <a:lnTo>
                  <a:pt x="38" y="201"/>
                </a:lnTo>
                <a:lnTo>
                  <a:pt x="35" y="195"/>
                </a:lnTo>
                <a:lnTo>
                  <a:pt x="33" y="190"/>
                </a:lnTo>
                <a:lnTo>
                  <a:pt x="33" y="185"/>
                </a:lnTo>
                <a:lnTo>
                  <a:pt x="27" y="185"/>
                </a:lnTo>
                <a:lnTo>
                  <a:pt x="22" y="185"/>
                </a:lnTo>
                <a:lnTo>
                  <a:pt x="19" y="185"/>
                </a:lnTo>
                <a:lnTo>
                  <a:pt x="17" y="182"/>
                </a:lnTo>
                <a:lnTo>
                  <a:pt x="17" y="179"/>
                </a:lnTo>
                <a:lnTo>
                  <a:pt x="19" y="174"/>
                </a:lnTo>
                <a:lnTo>
                  <a:pt x="22" y="172"/>
                </a:lnTo>
                <a:lnTo>
                  <a:pt x="22" y="169"/>
                </a:lnTo>
                <a:lnTo>
                  <a:pt x="19" y="166"/>
                </a:lnTo>
                <a:lnTo>
                  <a:pt x="17" y="164"/>
                </a:lnTo>
                <a:lnTo>
                  <a:pt x="14" y="161"/>
                </a:lnTo>
                <a:lnTo>
                  <a:pt x="11" y="161"/>
                </a:lnTo>
                <a:lnTo>
                  <a:pt x="6" y="156"/>
                </a:lnTo>
                <a:lnTo>
                  <a:pt x="3" y="156"/>
                </a:lnTo>
                <a:lnTo>
                  <a:pt x="0" y="153"/>
                </a:lnTo>
                <a:lnTo>
                  <a:pt x="14" y="140"/>
                </a:lnTo>
                <a:lnTo>
                  <a:pt x="17" y="135"/>
                </a:lnTo>
                <a:lnTo>
                  <a:pt x="17" y="132"/>
                </a:lnTo>
                <a:lnTo>
                  <a:pt x="17" y="127"/>
                </a:lnTo>
                <a:lnTo>
                  <a:pt x="19" y="121"/>
                </a:lnTo>
                <a:lnTo>
                  <a:pt x="22" y="119"/>
                </a:lnTo>
                <a:lnTo>
                  <a:pt x="22" y="116"/>
                </a:lnTo>
                <a:lnTo>
                  <a:pt x="25" y="116"/>
                </a:lnTo>
                <a:lnTo>
                  <a:pt x="33" y="116"/>
                </a:lnTo>
                <a:lnTo>
                  <a:pt x="38" y="116"/>
                </a:lnTo>
                <a:lnTo>
                  <a:pt x="41" y="116"/>
                </a:lnTo>
                <a:lnTo>
                  <a:pt x="46" y="119"/>
                </a:lnTo>
                <a:lnTo>
                  <a:pt x="51" y="127"/>
                </a:lnTo>
                <a:lnTo>
                  <a:pt x="54" y="129"/>
                </a:lnTo>
                <a:lnTo>
                  <a:pt x="59" y="127"/>
                </a:lnTo>
                <a:lnTo>
                  <a:pt x="62" y="127"/>
                </a:lnTo>
                <a:lnTo>
                  <a:pt x="62" y="124"/>
                </a:lnTo>
                <a:lnTo>
                  <a:pt x="59" y="121"/>
                </a:lnTo>
                <a:lnTo>
                  <a:pt x="57" y="119"/>
                </a:lnTo>
                <a:lnTo>
                  <a:pt x="51" y="116"/>
                </a:lnTo>
                <a:lnTo>
                  <a:pt x="54" y="111"/>
                </a:lnTo>
                <a:lnTo>
                  <a:pt x="57" y="108"/>
                </a:lnTo>
                <a:lnTo>
                  <a:pt x="59" y="103"/>
                </a:lnTo>
                <a:lnTo>
                  <a:pt x="65" y="103"/>
                </a:lnTo>
                <a:lnTo>
                  <a:pt x="67" y="98"/>
                </a:lnTo>
                <a:lnTo>
                  <a:pt x="70" y="92"/>
                </a:lnTo>
                <a:lnTo>
                  <a:pt x="70" y="90"/>
                </a:lnTo>
                <a:lnTo>
                  <a:pt x="73" y="85"/>
                </a:lnTo>
                <a:lnTo>
                  <a:pt x="78" y="85"/>
                </a:lnTo>
                <a:lnTo>
                  <a:pt x="81" y="85"/>
                </a:lnTo>
                <a:lnTo>
                  <a:pt x="89" y="79"/>
                </a:lnTo>
                <a:lnTo>
                  <a:pt x="86" y="74"/>
                </a:lnTo>
                <a:lnTo>
                  <a:pt x="83" y="69"/>
                </a:lnTo>
                <a:lnTo>
                  <a:pt x="81" y="66"/>
                </a:lnTo>
                <a:lnTo>
                  <a:pt x="81" y="58"/>
                </a:lnTo>
                <a:lnTo>
                  <a:pt x="78" y="53"/>
                </a:lnTo>
                <a:lnTo>
                  <a:pt x="75" y="50"/>
                </a:lnTo>
                <a:lnTo>
                  <a:pt x="73" y="48"/>
                </a:lnTo>
                <a:lnTo>
                  <a:pt x="67" y="42"/>
                </a:lnTo>
                <a:lnTo>
                  <a:pt x="70" y="35"/>
                </a:lnTo>
                <a:lnTo>
                  <a:pt x="75" y="29"/>
                </a:lnTo>
                <a:lnTo>
                  <a:pt x="75" y="27"/>
                </a:lnTo>
                <a:lnTo>
                  <a:pt x="78" y="27"/>
                </a:lnTo>
                <a:lnTo>
                  <a:pt x="78" y="24"/>
                </a:lnTo>
                <a:lnTo>
                  <a:pt x="81" y="21"/>
                </a:lnTo>
                <a:lnTo>
                  <a:pt x="81" y="19"/>
                </a:lnTo>
                <a:lnTo>
                  <a:pt x="83" y="13"/>
                </a:lnTo>
                <a:lnTo>
                  <a:pt x="89" y="13"/>
                </a:lnTo>
                <a:lnTo>
                  <a:pt x="94" y="16"/>
                </a:lnTo>
                <a:lnTo>
                  <a:pt x="100" y="11"/>
                </a:lnTo>
                <a:lnTo>
                  <a:pt x="102" y="13"/>
                </a:lnTo>
                <a:lnTo>
                  <a:pt x="108" y="19"/>
                </a:lnTo>
                <a:lnTo>
                  <a:pt x="105" y="21"/>
                </a:lnTo>
                <a:lnTo>
                  <a:pt x="110" y="24"/>
                </a:lnTo>
                <a:lnTo>
                  <a:pt x="116" y="27"/>
                </a:lnTo>
                <a:lnTo>
                  <a:pt x="121" y="29"/>
                </a:lnTo>
                <a:lnTo>
                  <a:pt x="126" y="29"/>
                </a:lnTo>
                <a:lnTo>
                  <a:pt x="132" y="32"/>
                </a:lnTo>
                <a:lnTo>
                  <a:pt x="137" y="29"/>
                </a:lnTo>
                <a:lnTo>
                  <a:pt x="140" y="29"/>
                </a:lnTo>
                <a:lnTo>
                  <a:pt x="145" y="29"/>
                </a:lnTo>
                <a:lnTo>
                  <a:pt x="148" y="27"/>
                </a:lnTo>
                <a:lnTo>
                  <a:pt x="150" y="21"/>
                </a:lnTo>
                <a:lnTo>
                  <a:pt x="153" y="21"/>
                </a:lnTo>
                <a:lnTo>
                  <a:pt x="156" y="21"/>
                </a:lnTo>
                <a:lnTo>
                  <a:pt x="161" y="24"/>
                </a:lnTo>
                <a:lnTo>
                  <a:pt x="164" y="27"/>
                </a:lnTo>
                <a:lnTo>
                  <a:pt x="166" y="27"/>
                </a:lnTo>
                <a:lnTo>
                  <a:pt x="169" y="24"/>
                </a:lnTo>
                <a:lnTo>
                  <a:pt x="172" y="21"/>
                </a:lnTo>
                <a:lnTo>
                  <a:pt x="172" y="16"/>
                </a:lnTo>
                <a:lnTo>
                  <a:pt x="174" y="11"/>
                </a:lnTo>
                <a:lnTo>
                  <a:pt x="177" y="8"/>
                </a:lnTo>
                <a:lnTo>
                  <a:pt x="180" y="3"/>
                </a:lnTo>
                <a:lnTo>
                  <a:pt x="185" y="0"/>
                </a:lnTo>
                <a:lnTo>
                  <a:pt x="191" y="3"/>
                </a:lnTo>
                <a:lnTo>
                  <a:pt x="196" y="3"/>
                </a:lnTo>
                <a:lnTo>
                  <a:pt x="201" y="6"/>
                </a:lnTo>
                <a:lnTo>
                  <a:pt x="209" y="6"/>
                </a:lnTo>
                <a:lnTo>
                  <a:pt x="215" y="6"/>
                </a:lnTo>
                <a:lnTo>
                  <a:pt x="217" y="6"/>
                </a:lnTo>
                <a:lnTo>
                  <a:pt x="215" y="11"/>
                </a:lnTo>
                <a:lnTo>
                  <a:pt x="212" y="16"/>
                </a:lnTo>
                <a:lnTo>
                  <a:pt x="209" y="19"/>
                </a:lnTo>
                <a:lnTo>
                  <a:pt x="207" y="24"/>
                </a:lnTo>
                <a:lnTo>
                  <a:pt x="207" y="29"/>
                </a:lnTo>
                <a:lnTo>
                  <a:pt x="207" y="35"/>
                </a:lnTo>
                <a:lnTo>
                  <a:pt x="207" y="37"/>
                </a:lnTo>
                <a:lnTo>
                  <a:pt x="212" y="45"/>
                </a:lnTo>
                <a:lnTo>
                  <a:pt x="215" y="48"/>
                </a:lnTo>
                <a:lnTo>
                  <a:pt x="217" y="48"/>
                </a:lnTo>
                <a:lnTo>
                  <a:pt x="220" y="48"/>
                </a:lnTo>
                <a:lnTo>
                  <a:pt x="223" y="48"/>
                </a:lnTo>
                <a:lnTo>
                  <a:pt x="225" y="50"/>
                </a:lnTo>
                <a:lnTo>
                  <a:pt x="223" y="56"/>
                </a:lnTo>
                <a:lnTo>
                  <a:pt x="220" y="58"/>
                </a:lnTo>
                <a:lnTo>
                  <a:pt x="220" y="61"/>
                </a:lnTo>
                <a:lnTo>
                  <a:pt x="223" y="63"/>
                </a:lnTo>
                <a:lnTo>
                  <a:pt x="228" y="66"/>
                </a:lnTo>
                <a:lnTo>
                  <a:pt x="236" y="66"/>
                </a:lnTo>
                <a:lnTo>
                  <a:pt x="244" y="66"/>
                </a:lnTo>
                <a:lnTo>
                  <a:pt x="249" y="66"/>
                </a:lnTo>
                <a:lnTo>
                  <a:pt x="258" y="69"/>
                </a:lnTo>
                <a:lnTo>
                  <a:pt x="260" y="66"/>
                </a:lnTo>
                <a:lnTo>
                  <a:pt x="266" y="63"/>
                </a:lnTo>
                <a:lnTo>
                  <a:pt x="268" y="61"/>
                </a:lnTo>
                <a:lnTo>
                  <a:pt x="276" y="66"/>
                </a:lnTo>
                <a:lnTo>
                  <a:pt x="282" y="71"/>
                </a:lnTo>
                <a:lnTo>
                  <a:pt x="287" y="77"/>
                </a:lnTo>
                <a:lnTo>
                  <a:pt x="290" y="82"/>
                </a:lnTo>
                <a:lnTo>
                  <a:pt x="292" y="85"/>
                </a:lnTo>
                <a:lnTo>
                  <a:pt x="292" y="92"/>
                </a:lnTo>
                <a:lnTo>
                  <a:pt x="292" y="98"/>
                </a:lnTo>
                <a:lnTo>
                  <a:pt x="290" y="100"/>
                </a:lnTo>
                <a:lnTo>
                  <a:pt x="287" y="100"/>
                </a:lnTo>
                <a:lnTo>
                  <a:pt x="284" y="103"/>
                </a:lnTo>
                <a:lnTo>
                  <a:pt x="279" y="103"/>
                </a:lnTo>
                <a:lnTo>
                  <a:pt x="276" y="100"/>
                </a:lnTo>
                <a:lnTo>
                  <a:pt x="268" y="100"/>
                </a:lnTo>
                <a:lnTo>
                  <a:pt x="268" y="103"/>
                </a:lnTo>
                <a:lnTo>
                  <a:pt x="263" y="106"/>
                </a:lnTo>
                <a:lnTo>
                  <a:pt x="260" y="111"/>
                </a:lnTo>
                <a:lnTo>
                  <a:pt x="263" y="116"/>
                </a:lnTo>
                <a:lnTo>
                  <a:pt x="263" y="121"/>
                </a:lnTo>
                <a:lnTo>
                  <a:pt x="263" y="124"/>
                </a:lnTo>
                <a:lnTo>
                  <a:pt x="260" y="132"/>
                </a:lnTo>
                <a:lnTo>
                  <a:pt x="258" y="135"/>
                </a:lnTo>
                <a:lnTo>
                  <a:pt x="249" y="140"/>
                </a:lnTo>
                <a:lnTo>
                  <a:pt x="247" y="145"/>
                </a:lnTo>
                <a:lnTo>
                  <a:pt x="241" y="153"/>
                </a:lnTo>
                <a:lnTo>
                  <a:pt x="241" y="156"/>
                </a:lnTo>
                <a:lnTo>
                  <a:pt x="244" y="156"/>
                </a:lnTo>
                <a:lnTo>
                  <a:pt x="244" y="158"/>
                </a:lnTo>
                <a:lnTo>
                  <a:pt x="244" y="164"/>
                </a:lnTo>
                <a:lnTo>
                  <a:pt x="247" y="164"/>
                </a:lnTo>
                <a:lnTo>
                  <a:pt x="249" y="164"/>
                </a:lnTo>
                <a:lnTo>
                  <a:pt x="249" y="166"/>
                </a:lnTo>
                <a:lnTo>
                  <a:pt x="252" y="166"/>
                </a:lnTo>
                <a:lnTo>
                  <a:pt x="255" y="166"/>
                </a:lnTo>
                <a:lnTo>
                  <a:pt x="258" y="166"/>
                </a:lnTo>
                <a:lnTo>
                  <a:pt x="255" y="169"/>
                </a:lnTo>
                <a:lnTo>
                  <a:pt x="258" y="172"/>
                </a:lnTo>
                <a:lnTo>
                  <a:pt x="260" y="172"/>
                </a:lnTo>
                <a:lnTo>
                  <a:pt x="255" y="172"/>
                </a:lnTo>
                <a:lnTo>
                  <a:pt x="255" y="177"/>
                </a:lnTo>
                <a:lnTo>
                  <a:pt x="249" y="179"/>
                </a:lnTo>
                <a:lnTo>
                  <a:pt x="244" y="182"/>
                </a:lnTo>
                <a:lnTo>
                  <a:pt x="239" y="187"/>
                </a:lnTo>
                <a:lnTo>
                  <a:pt x="233" y="187"/>
                </a:lnTo>
                <a:lnTo>
                  <a:pt x="228" y="190"/>
                </a:lnTo>
                <a:lnTo>
                  <a:pt x="225" y="193"/>
                </a:lnTo>
                <a:lnTo>
                  <a:pt x="212" y="198"/>
                </a:lnTo>
                <a:lnTo>
                  <a:pt x="207" y="198"/>
                </a:lnTo>
                <a:lnTo>
                  <a:pt x="201" y="201"/>
                </a:lnTo>
                <a:lnTo>
                  <a:pt x="199" y="201"/>
                </a:lnTo>
                <a:lnTo>
                  <a:pt x="196" y="201"/>
                </a:lnTo>
                <a:lnTo>
                  <a:pt x="196" y="203"/>
                </a:lnTo>
                <a:lnTo>
                  <a:pt x="199" y="208"/>
                </a:lnTo>
                <a:lnTo>
                  <a:pt x="199" y="214"/>
                </a:lnTo>
                <a:lnTo>
                  <a:pt x="199" y="219"/>
                </a:lnTo>
                <a:lnTo>
                  <a:pt x="201" y="224"/>
                </a:lnTo>
                <a:lnTo>
                  <a:pt x="201" y="227"/>
                </a:lnTo>
                <a:lnTo>
                  <a:pt x="199" y="230"/>
                </a:lnTo>
                <a:lnTo>
                  <a:pt x="196" y="230"/>
                </a:lnTo>
                <a:lnTo>
                  <a:pt x="196" y="235"/>
                </a:lnTo>
                <a:lnTo>
                  <a:pt x="188" y="235"/>
                </a:lnTo>
                <a:lnTo>
                  <a:pt x="183" y="235"/>
                </a:lnTo>
                <a:lnTo>
                  <a:pt x="174" y="235"/>
                </a:lnTo>
                <a:lnTo>
                  <a:pt x="169" y="237"/>
                </a:lnTo>
                <a:lnTo>
                  <a:pt x="166" y="237"/>
                </a:lnTo>
                <a:lnTo>
                  <a:pt x="164" y="240"/>
                </a:lnTo>
                <a:lnTo>
                  <a:pt x="158" y="245"/>
                </a:lnTo>
                <a:lnTo>
                  <a:pt x="156" y="248"/>
                </a:lnTo>
                <a:lnTo>
                  <a:pt x="150" y="248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45" name="Freeform 23"/>
          <p:cNvSpPr>
            <a:spLocks/>
          </p:cNvSpPr>
          <p:nvPr/>
        </p:nvSpPr>
        <p:spPr bwMode="auto">
          <a:xfrm>
            <a:off x="7073144" y="5025586"/>
            <a:ext cx="1269005" cy="667679"/>
          </a:xfrm>
          <a:custGeom>
            <a:avLst/>
            <a:gdLst>
              <a:gd name="T0" fmla="*/ 17 w 244"/>
              <a:gd name="T1" fmla="*/ 208 h 272"/>
              <a:gd name="T2" fmla="*/ 8 w 244"/>
              <a:gd name="T3" fmla="*/ 206 h 272"/>
              <a:gd name="T4" fmla="*/ 3 w 244"/>
              <a:gd name="T5" fmla="*/ 198 h 272"/>
              <a:gd name="T6" fmla="*/ 8 w 244"/>
              <a:gd name="T7" fmla="*/ 182 h 272"/>
              <a:gd name="T8" fmla="*/ 22 w 244"/>
              <a:gd name="T9" fmla="*/ 163 h 272"/>
              <a:gd name="T10" fmla="*/ 27 w 244"/>
              <a:gd name="T11" fmla="*/ 145 h 272"/>
              <a:gd name="T12" fmla="*/ 43 w 244"/>
              <a:gd name="T13" fmla="*/ 145 h 272"/>
              <a:gd name="T14" fmla="*/ 51 w 244"/>
              <a:gd name="T15" fmla="*/ 134 h 272"/>
              <a:gd name="T16" fmla="*/ 41 w 244"/>
              <a:gd name="T17" fmla="*/ 113 h 272"/>
              <a:gd name="T18" fmla="*/ 38 w 244"/>
              <a:gd name="T19" fmla="*/ 100 h 272"/>
              <a:gd name="T20" fmla="*/ 43 w 244"/>
              <a:gd name="T21" fmla="*/ 90 h 272"/>
              <a:gd name="T22" fmla="*/ 57 w 244"/>
              <a:gd name="T23" fmla="*/ 74 h 272"/>
              <a:gd name="T24" fmla="*/ 65 w 244"/>
              <a:gd name="T25" fmla="*/ 63 h 272"/>
              <a:gd name="T26" fmla="*/ 57 w 244"/>
              <a:gd name="T27" fmla="*/ 45 h 272"/>
              <a:gd name="T28" fmla="*/ 70 w 244"/>
              <a:gd name="T29" fmla="*/ 45 h 272"/>
              <a:gd name="T30" fmla="*/ 81 w 244"/>
              <a:gd name="T31" fmla="*/ 32 h 272"/>
              <a:gd name="T32" fmla="*/ 94 w 244"/>
              <a:gd name="T33" fmla="*/ 40 h 272"/>
              <a:gd name="T34" fmla="*/ 105 w 244"/>
              <a:gd name="T35" fmla="*/ 32 h 272"/>
              <a:gd name="T36" fmla="*/ 110 w 244"/>
              <a:gd name="T37" fmla="*/ 21 h 272"/>
              <a:gd name="T38" fmla="*/ 132 w 244"/>
              <a:gd name="T39" fmla="*/ 3 h 272"/>
              <a:gd name="T40" fmla="*/ 148 w 244"/>
              <a:gd name="T41" fmla="*/ 5 h 272"/>
              <a:gd name="T42" fmla="*/ 150 w 244"/>
              <a:gd name="T43" fmla="*/ 16 h 272"/>
              <a:gd name="T44" fmla="*/ 158 w 244"/>
              <a:gd name="T45" fmla="*/ 16 h 272"/>
              <a:gd name="T46" fmla="*/ 161 w 244"/>
              <a:gd name="T47" fmla="*/ 29 h 272"/>
              <a:gd name="T48" fmla="*/ 172 w 244"/>
              <a:gd name="T49" fmla="*/ 40 h 272"/>
              <a:gd name="T50" fmla="*/ 172 w 244"/>
              <a:gd name="T51" fmla="*/ 21 h 272"/>
              <a:gd name="T52" fmla="*/ 196 w 244"/>
              <a:gd name="T53" fmla="*/ 21 h 272"/>
              <a:gd name="T54" fmla="*/ 207 w 244"/>
              <a:gd name="T55" fmla="*/ 32 h 272"/>
              <a:gd name="T56" fmla="*/ 225 w 244"/>
              <a:gd name="T57" fmla="*/ 24 h 272"/>
              <a:gd name="T58" fmla="*/ 241 w 244"/>
              <a:gd name="T59" fmla="*/ 34 h 272"/>
              <a:gd name="T60" fmla="*/ 239 w 244"/>
              <a:gd name="T61" fmla="*/ 50 h 272"/>
              <a:gd name="T62" fmla="*/ 239 w 244"/>
              <a:gd name="T63" fmla="*/ 69 h 272"/>
              <a:gd name="T64" fmla="*/ 225 w 244"/>
              <a:gd name="T65" fmla="*/ 84 h 272"/>
              <a:gd name="T66" fmla="*/ 223 w 244"/>
              <a:gd name="T67" fmla="*/ 108 h 272"/>
              <a:gd name="T68" fmla="*/ 207 w 244"/>
              <a:gd name="T69" fmla="*/ 129 h 272"/>
              <a:gd name="T70" fmla="*/ 193 w 244"/>
              <a:gd name="T71" fmla="*/ 127 h 272"/>
              <a:gd name="T72" fmla="*/ 180 w 244"/>
              <a:gd name="T73" fmla="*/ 132 h 272"/>
              <a:gd name="T74" fmla="*/ 180 w 244"/>
              <a:gd name="T75" fmla="*/ 148 h 272"/>
              <a:gd name="T76" fmla="*/ 180 w 244"/>
              <a:gd name="T77" fmla="*/ 161 h 272"/>
              <a:gd name="T78" fmla="*/ 175 w 244"/>
              <a:gd name="T79" fmla="*/ 161 h 272"/>
              <a:gd name="T80" fmla="*/ 161 w 244"/>
              <a:gd name="T81" fmla="*/ 158 h 272"/>
              <a:gd name="T82" fmla="*/ 150 w 244"/>
              <a:gd name="T83" fmla="*/ 174 h 272"/>
              <a:gd name="T84" fmla="*/ 142 w 244"/>
              <a:gd name="T85" fmla="*/ 198 h 272"/>
              <a:gd name="T86" fmla="*/ 142 w 244"/>
              <a:gd name="T87" fmla="*/ 221 h 272"/>
              <a:gd name="T88" fmla="*/ 140 w 244"/>
              <a:gd name="T89" fmla="*/ 237 h 272"/>
              <a:gd name="T90" fmla="*/ 132 w 244"/>
              <a:gd name="T91" fmla="*/ 240 h 272"/>
              <a:gd name="T92" fmla="*/ 140 w 244"/>
              <a:gd name="T93" fmla="*/ 258 h 272"/>
              <a:gd name="T94" fmla="*/ 121 w 244"/>
              <a:gd name="T95" fmla="*/ 261 h 272"/>
              <a:gd name="T96" fmla="*/ 108 w 244"/>
              <a:gd name="T97" fmla="*/ 253 h 272"/>
              <a:gd name="T98" fmla="*/ 97 w 244"/>
              <a:gd name="T99" fmla="*/ 269 h 272"/>
              <a:gd name="T100" fmla="*/ 94 w 244"/>
              <a:gd name="T101" fmla="*/ 248 h 272"/>
              <a:gd name="T102" fmla="*/ 81 w 244"/>
              <a:gd name="T103" fmla="*/ 235 h 272"/>
              <a:gd name="T104" fmla="*/ 70 w 244"/>
              <a:gd name="T105" fmla="*/ 224 h 272"/>
              <a:gd name="T106" fmla="*/ 59 w 244"/>
              <a:gd name="T107" fmla="*/ 221 h 272"/>
              <a:gd name="T108" fmla="*/ 59 w 244"/>
              <a:gd name="T109" fmla="*/ 206 h 272"/>
              <a:gd name="T110" fmla="*/ 46 w 244"/>
              <a:gd name="T111" fmla="*/ 198 h 272"/>
              <a:gd name="T112" fmla="*/ 27 w 244"/>
              <a:gd name="T113" fmla="*/ 208 h 27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4"/>
              <a:gd name="T172" fmla="*/ 0 h 272"/>
              <a:gd name="T173" fmla="*/ 244 w 244"/>
              <a:gd name="T174" fmla="*/ 272 h 27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4" h="272">
                <a:moveTo>
                  <a:pt x="19" y="214"/>
                </a:moveTo>
                <a:lnTo>
                  <a:pt x="17" y="214"/>
                </a:lnTo>
                <a:lnTo>
                  <a:pt x="14" y="211"/>
                </a:lnTo>
                <a:lnTo>
                  <a:pt x="17" y="208"/>
                </a:lnTo>
                <a:lnTo>
                  <a:pt x="14" y="208"/>
                </a:lnTo>
                <a:lnTo>
                  <a:pt x="11" y="208"/>
                </a:lnTo>
                <a:lnTo>
                  <a:pt x="8" y="208"/>
                </a:lnTo>
                <a:lnTo>
                  <a:pt x="8" y="206"/>
                </a:lnTo>
                <a:lnTo>
                  <a:pt x="6" y="206"/>
                </a:lnTo>
                <a:lnTo>
                  <a:pt x="3" y="206"/>
                </a:lnTo>
                <a:lnTo>
                  <a:pt x="3" y="200"/>
                </a:lnTo>
                <a:lnTo>
                  <a:pt x="3" y="198"/>
                </a:lnTo>
                <a:lnTo>
                  <a:pt x="0" y="198"/>
                </a:lnTo>
                <a:lnTo>
                  <a:pt x="0" y="195"/>
                </a:lnTo>
                <a:lnTo>
                  <a:pt x="6" y="187"/>
                </a:lnTo>
                <a:lnTo>
                  <a:pt x="8" y="182"/>
                </a:lnTo>
                <a:lnTo>
                  <a:pt x="17" y="177"/>
                </a:lnTo>
                <a:lnTo>
                  <a:pt x="19" y="174"/>
                </a:lnTo>
                <a:lnTo>
                  <a:pt x="22" y="166"/>
                </a:lnTo>
                <a:lnTo>
                  <a:pt x="22" y="163"/>
                </a:lnTo>
                <a:lnTo>
                  <a:pt x="22" y="158"/>
                </a:lnTo>
                <a:lnTo>
                  <a:pt x="19" y="153"/>
                </a:lnTo>
                <a:lnTo>
                  <a:pt x="22" y="148"/>
                </a:lnTo>
                <a:lnTo>
                  <a:pt x="27" y="145"/>
                </a:lnTo>
                <a:lnTo>
                  <a:pt x="27" y="142"/>
                </a:lnTo>
                <a:lnTo>
                  <a:pt x="35" y="142"/>
                </a:lnTo>
                <a:lnTo>
                  <a:pt x="38" y="145"/>
                </a:lnTo>
                <a:lnTo>
                  <a:pt x="43" y="145"/>
                </a:lnTo>
                <a:lnTo>
                  <a:pt x="46" y="142"/>
                </a:lnTo>
                <a:lnTo>
                  <a:pt x="49" y="142"/>
                </a:lnTo>
                <a:lnTo>
                  <a:pt x="51" y="140"/>
                </a:lnTo>
                <a:lnTo>
                  <a:pt x="51" y="134"/>
                </a:lnTo>
                <a:lnTo>
                  <a:pt x="51" y="127"/>
                </a:lnTo>
                <a:lnTo>
                  <a:pt x="49" y="124"/>
                </a:lnTo>
                <a:lnTo>
                  <a:pt x="46" y="119"/>
                </a:lnTo>
                <a:lnTo>
                  <a:pt x="41" y="113"/>
                </a:lnTo>
                <a:lnTo>
                  <a:pt x="35" y="108"/>
                </a:lnTo>
                <a:lnTo>
                  <a:pt x="27" y="103"/>
                </a:lnTo>
                <a:lnTo>
                  <a:pt x="30" y="103"/>
                </a:lnTo>
                <a:lnTo>
                  <a:pt x="38" y="100"/>
                </a:lnTo>
                <a:lnTo>
                  <a:pt x="41" y="98"/>
                </a:lnTo>
                <a:lnTo>
                  <a:pt x="43" y="95"/>
                </a:lnTo>
                <a:lnTo>
                  <a:pt x="41" y="92"/>
                </a:lnTo>
                <a:lnTo>
                  <a:pt x="43" y="90"/>
                </a:lnTo>
                <a:lnTo>
                  <a:pt x="46" y="82"/>
                </a:lnTo>
                <a:lnTo>
                  <a:pt x="49" y="79"/>
                </a:lnTo>
                <a:lnTo>
                  <a:pt x="51" y="77"/>
                </a:lnTo>
                <a:lnTo>
                  <a:pt x="57" y="74"/>
                </a:lnTo>
                <a:lnTo>
                  <a:pt x="59" y="74"/>
                </a:lnTo>
                <a:lnTo>
                  <a:pt x="62" y="71"/>
                </a:lnTo>
                <a:lnTo>
                  <a:pt x="65" y="69"/>
                </a:lnTo>
                <a:lnTo>
                  <a:pt x="65" y="63"/>
                </a:lnTo>
                <a:lnTo>
                  <a:pt x="62" y="58"/>
                </a:lnTo>
                <a:lnTo>
                  <a:pt x="59" y="53"/>
                </a:lnTo>
                <a:lnTo>
                  <a:pt x="57" y="48"/>
                </a:lnTo>
                <a:lnTo>
                  <a:pt x="57" y="45"/>
                </a:lnTo>
                <a:lnTo>
                  <a:pt x="59" y="42"/>
                </a:lnTo>
                <a:lnTo>
                  <a:pt x="62" y="42"/>
                </a:lnTo>
                <a:lnTo>
                  <a:pt x="67" y="42"/>
                </a:lnTo>
                <a:lnTo>
                  <a:pt x="70" y="45"/>
                </a:lnTo>
                <a:lnTo>
                  <a:pt x="73" y="42"/>
                </a:lnTo>
                <a:lnTo>
                  <a:pt x="75" y="40"/>
                </a:lnTo>
                <a:lnTo>
                  <a:pt x="78" y="37"/>
                </a:lnTo>
                <a:lnTo>
                  <a:pt x="81" y="32"/>
                </a:lnTo>
                <a:lnTo>
                  <a:pt x="83" y="29"/>
                </a:lnTo>
                <a:lnTo>
                  <a:pt x="86" y="32"/>
                </a:lnTo>
                <a:lnTo>
                  <a:pt x="89" y="37"/>
                </a:lnTo>
                <a:lnTo>
                  <a:pt x="94" y="40"/>
                </a:lnTo>
                <a:lnTo>
                  <a:pt x="100" y="40"/>
                </a:lnTo>
                <a:lnTo>
                  <a:pt x="102" y="40"/>
                </a:lnTo>
                <a:lnTo>
                  <a:pt x="105" y="37"/>
                </a:lnTo>
                <a:lnTo>
                  <a:pt x="105" y="32"/>
                </a:lnTo>
                <a:lnTo>
                  <a:pt x="105" y="26"/>
                </a:lnTo>
                <a:lnTo>
                  <a:pt x="105" y="24"/>
                </a:lnTo>
                <a:lnTo>
                  <a:pt x="105" y="21"/>
                </a:lnTo>
                <a:lnTo>
                  <a:pt x="110" y="21"/>
                </a:lnTo>
                <a:lnTo>
                  <a:pt x="118" y="16"/>
                </a:lnTo>
                <a:lnTo>
                  <a:pt x="124" y="13"/>
                </a:lnTo>
                <a:lnTo>
                  <a:pt x="126" y="5"/>
                </a:lnTo>
                <a:lnTo>
                  <a:pt x="132" y="3"/>
                </a:lnTo>
                <a:lnTo>
                  <a:pt x="140" y="0"/>
                </a:lnTo>
                <a:lnTo>
                  <a:pt x="142" y="3"/>
                </a:lnTo>
                <a:lnTo>
                  <a:pt x="145" y="3"/>
                </a:lnTo>
                <a:lnTo>
                  <a:pt x="148" y="5"/>
                </a:lnTo>
                <a:lnTo>
                  <a:pt x="148" y="8"/>
                </a:lnTo>
                <a:lnTo>
                  <a:pt x="145" y="13"/>
                </a:lnTo>
                <a:lnTo>
                  <a:pt x="145" y="16"/>
                </a:lnTo>
                <a:lnTo>
                  <a:pt x="150" y="16"/>
                </a:lnTo>
                <a:lnTo>
                  <a:pt x="153" y="16"/>
                </a:lnTo>
                <a:lnTo>
                  <a:pt x="153" y="13"/>
                </a:lnTo>
                <a:lnTo>
                  <a:pt x="156" y="11"/>
                </a:lnTo>
                <a:lnTo>
                  <a:pt x="158" y="16"/>
                </a:lnTo>
                <a:lnTo>
                  <a:pt x="164" y="16"/>
                </a:lnTo>
                <a:lnTo>
                  <a:pt x="158" y="19"/>
                </a:lnTo>
                <a:lnTo>
                  <a:pt x="158" y="24"/>
                </a:lnTo>
                <a:lnTo>
                  <a:pt x="161" y="29"/>
                </a:lnTo>
                <a:lnTo>
                  <a:pt x="164" y="37"/>
                </a:lnTo>
                <a:lnTo>
                  <a:pt x="169" y="45"/>
                </a:lnTo>
                <a:lnTo>
                  <a:pt x="172" y="42"/>
                </a:lnTo>
                <a:lnTo>
                  <a:pt x="172" y="40"/>
                </a:lnTo>
                <a:lnTo>
                  <a:pt x="169" y="34"/>
                </a:lnTo>
                <a:lnTo>
                  <a:pt x="166" y="32"/>
                </a:lnTo>
                <a:lnTo>
                  <a:pt x="166" y="26"/>
                </a:lnTo>
                <a:lnTo>
                  <a:pt x="172" y="21"/>
                </a:lnTo>
                <a:lnTo>
                  <a:pt x="177" y="19"/>
                </a:lnTo>
                <a:lnTo>
                  <a:pt x="183" y="13"/>
                </a:lnTo>
                <a:lnTo>
                  <a:pt x="188" y="16"/>
                </a:lnTo>
                <a:lnTo>
                  <a:pt x="196" y="21"/>
                </a:lnTo>
                <a:lnTo>
                  <a:pt x="199" y="24"/>
                </a:lnTo>
                <a:lnTo>
                  <a:pt x="201" y="26"/>
                </a:lnTo>
                <a:lnTo>
                  <a:pt x="204" y="29"/>
                </a:lnTo>
                <a:lnTo>
                  <a:pt x="207" y="32"/>
                </a:lnTo>
                <a:lnTo>
                  <a:pt x="209" y="26"/>
                </a:lnTo>
                <a:lnTo>
                  <a:pt x="209" y="19"/>
                </a:lnTo>
                <a:lnTo>
                  <a:pt x="212" y="13"/>
                </a:lnTo>
                <a:lnTo>
                  <a:pt x="225" y="24"/>
                </a:lnTo>
                <a:lnTo>
                  <a:pt x="236" y="26"/>
                </a:lnTo>
                <a:lnTo>
                  <a:pt x="236" y="29"/>
                </a:lnTo>
                <a:lnTo>
                  <a:pt x="239" y="32"/>
                </a:lnTo>
                <a:lnTo>
                  <a:pt x="241" y="34"/>
                </a:lnTo>
                <a:lnTo>
                  <a:pt x="244" y="37"/>
                </a:lnTo>
                <a:lnTo>
                  <a:pt x="244" y="42"/>
                </a:lnTo>
                <a:lnTo>
                  <a:pt x="241" y="45"/>
                </a:lnTo>
                <a:lnTo>
                  <a:pt x="239" y="50"/>
                </a:lnTo>
                <a:lnTo>
                  <a:pt x="236" y="53"/>
                </a:lnTo>
                <a:lnTo>
                  <a:pt x="239" y="55"/>
                </a:lnTo>
                <a:lnTo>
                  <a:pt x="241" y="66"/>
                </a:lnTo>
                <a:lnTo>
                  <a:pt x="239" y="69"/>
                </a:lnTo>
                <a:lnTo>
                  <a:pt x="236" y="69"/>
                </a:lnTo>
                <a:lnTo>
                  <a:pt x="236" y="74"/>
                </a:lnTo>
                <a:lnTo>
                  <a:pt x="233" y="82"/>
                </a:lnTo>
                <a:lnTo>
                  <a:pt x="225" y="84"/>
                </a:lnTo>
                <a:lnTo>
                  <a:pt x="223" y="87"/>
                </a:lnTo>
                <a:lnTo>
                  <a:pt x="220" y="90"/>
                </a:lnTo>
                <a:lnTo>
                  <a:pt x="220" y="95"/>
                </a:lnTo>
                <a:lnTo>
                  <a:pt x="223" y="108"/>
                </a:lnTo>
                <a:lnTo>
                  <a:pt x="223" y="113"/>
                </a:lnTo>
                <a:lnTo>
                  <a:pt x="217" y="121"/>
                </a:lnTo>
                <a:lnTo>
                  <a:pt x="215" y="127"/>
                </a:lnTo>
                <a:lnTo>
                  <a:pt x="207" y="129"/>
                </a:lnTo>
                <a:lnTo>
                  <a:pt x="204" y="129"/>
                </a:lnTo>
                <a:lnTo>
                  <a:pt x="201" y="129"/>
                </a:lnTo>
                <a:lnTo>
                  <a:pt x="199" y="129"/>
                </a:lnTo>
                <a:lnTo>
                  <a:pt x="193" y="127"/>
                </a:lnTo>
                <a:lnTo>
                  <a:pt x="193" y="124"/>
                </a:lnTo>
                <a:lnTo>
                  <a:pt x="188" y="129"/>
                </a:lnTo>
                <a:lnTo>
                  <a:pt x="185" y="132"/>
                </a:lnTo>
                <a:lnTo>
                  <a:pt x="180" y="132"/>
                </a:lnTo>
                <a:lnTo>
                  <a:pt x="177" y="134"/>
                </a:lnTo>
                <a:lnTo>
                  <a:pt x="177" y="140"/>
                </a:lnTo>
                <a:lnTo>
                  <a:pt x="180" y="145"/>
                </a:lnTo>
                <a:lnTo>
                  <a:pt x="180" y="148"/>
                </a:lnTo>
                <a:lnTo>
                  <a:pt x="177" y="150"/>
                </a:lnTo>
                <a:lnTo>
                  <a:pt x="177" y="156"/>
                </a:lnTo>
                <a:lnTo>
                  <a:pt x="180" y="158"/>
                </a:lnTo>
                <a:lnTo>
                  <a:pt x="180" y="161"/>
                </a:lnTo>
                <a:lnTo>
                  <a:pt x="180" y="163"/>
                </a:lnTo>
                <a:lnTo>
                  <a:pt x="177" y="166"/>
                </a:lnTo>
                <a:lnTo>
                  <a:pt x="175" y="163"/>
                </a:lnTo>
                <a:lnTo>
                  <a:pt x="175" y="161"/>
                </a:lnTo>
                <a:lnTo>
                  <a:pt x="169" y="158"/>
                </a:lnTo>
                <a:lnTo>
                  <a:pt x="166" y="158"/>
                </a:lnTo>
                <a:lnTo>
                  <a:pt x="164" y="158"/>
                </a:lnTo>
                <a:lnTo>
                  <a:pt x="161" y="158"/>
                </a:lnTo>
                <a:lnTo>
                  <a:pt x="158" y="161"/>
                </a:lnTo>
                <a:lnTo>
                  <a:pt x="156" y="163"/>
                </a:lnTo>
                <a:lnTo>
                  <a:pt x="156" y="169"/>
                </a:lnTo>
                <a:lnTo>
                  <a:pt x="150" y="174"/>
                </a:lnTo>
                <a:lnTo>
                  <a:pt x="150" y="179"/>
                </a:lnTo>
                <a:lnTo>
                  <a:pt x="148" y="185"/>
                </a:lnTo>
                <a:lnTo>
                  <a:pt x="145" y="190"/>
                </a:lnTo>
                <a:lnTo>
                  <a:pt x="142" y="198"/>
                </a:lnTo>
                <a:lnTo>
                  <a:pt x="140" y="206"/>
                </a:lnTo>
                <a:lnTo>
                  <a:pt x="145" y="214"/>
                </a:lnTo>
                <a:lnTo>
                  <a:pt x="142" y="219"/>
                </a:lnTo>
                <a:lnTo>
                  <a:pt x="142" y="221"/>
                </a:lnTo>
                <a:lnTo>
                  <a:pt x="142" y="227"/>
                </a:lnTo>
                <a:lnTo>
                  <a:pt x="142" y="232"/>
                </a:lnTo>
                <a:lnTo>
                  <a:pt x="142" y="235"/>
                </a:lnTo>
                <a:lnTo>
                  <a:pt x="140" y="237"/>
                </a:lnTo>
                <a:lnTo>
                  <a:pt x="137" y="235"/>
                </a:lnTo>
                <a:lnTo>
                  <a:pt x="132" y="232"/>
                </a:lnTo>
                <a:lnTo>
                  <a:pt x="129" y="232"/>
                </a:lnTo>
                <a:lnTo>
                  <a:pt x="132" y="240"/>
                </a:lnTo>
                <a:lnTo>
                  <a:pt x="132" y="245"/>
                </a:lnTo>
                <a:lnTo>
                  <a:pt x="137" y="253"/>
                </a:lnTo>
                <a:lnTo>
                  <a:pt x="140" y="256"/>
                </a:lnTo>
                <a:lnTo>
                  <a:pt x="140" y="258"/>
                </a:lnTo>
                <a:lnTo>
                  <a:pt x="137" y="261"/>
                </a:lnTo>
                <a:lnTo>
                  <a:pt x="132" y="261"/>
                </a:lnTo>
                <a:lnTo>
                  <a:pt x="126" y="261"/>
                </a:lnTo>
                <a:lnTo>
                  <a:pt x="121" y="261"/>
                </a:lnTo>
                <a:lnTo>
                  <a:pt x="116" y="258"/>
                </a:lnTo>
                <a:lnTo>
                  <a:pt x="113" y="253"/>
                </a:lnTo>
                <a:lnTo>
                  <a:pt x="110" y="253"/>
                </a:lnTo>
                <a:lnTo>
                  <a:pt x="108" y="253"/>
                </a:lnTo>
                <a:lnTo>
                  <a:pt x="105" y="253"/>
                </a:lnTo>
                <a:lnTo>
                  <a:pt x="100" y="256"/>
                </a:lnTo>
                <a:lnTo>
                  <a:pt x="100" y="261"/>
                </a:lnTo>
                <a:lnTo>
                  <a:pt x="97" y="269"/>
                </a:lnTo>
                <a:lnTo>
                  <a:pt x="97" y="272"/>
                </a:lnTo>
                <a:lnTo>
                  <a:pt x="94" y="258"/>
                </a:lnTo>
                <a:lnTo>
                  <a:pt x="94" y="253"/>
                </a:lnTo>
                <a:lnTo>
                  <a:pt x="94" y="248"/>
                </a:lnTo>
                <a:lnTo>
                  <a:pt x="91" y="243"/>
                </a:lnTo>
                <a:lnTo>
                  <a:pt x="89" y="240"/>
                </a:lnTo>
                <a:lnTo>
                  <a:pt x="86" y="237"/>
                </a:lnTo>
                <a:lnTo>
                  <a:pt x="81" y="235"/>
                </a:lnTo>
                <a:lnTo>
                  <a:pt x="78" y="232"/>
                </a:lnTo>
                <a:lnTo>
                  <a:pt x="78" y="227"/>
                </a:lnTo>
                <a:lnTo>
                  <a:pt x="73" y="224"/>
                </a:lnTo>
                <a:lnTo>
                  <a:pt x="70" y="224"/>
                </a:lnTo>
                <a:lnTo>
                  <a:pt x="67" y="227"/>
                </a:lnTo>
                <a:lnTo>
                  <a:pt x="65" y="227"/>
                </a:lnTo>
                <a:lnTo>
                  <a:pt x="62" y="224"/>
                </a:lnTo>
                <a:lnTo>
                  <a:pt x="59" y="221"/>
                </a:lnTo>
                <a:lnTo>
                  <a:pt x="57" y="219"/>
                </a:lnTo>
                <a:lnTo>
                  <a:pt x="57" y="214"/>
                </a:lnTo>
                <a:lnTo>
                  <a:pt x="59" y="208"/>
                </a:lnTo>
                <a:lnTo>
                  <a:pt x="59" y="206"/>
                </a:lnTo>
                <a:lnTo>
                  <a:pt x="57" y="200"/>
                </a:lnTo>
                <a:lnTo>
                  <a:pt x="54" y="200"/>
                </a:lnTo>
                <a:lnTo>
                  <a:pt x="49" y="198"/>
                </a:lnTo>
                <a:lnTo>
                  <a:pt x="46" y="198"/>
                </a:lnTo>
                <a:lnTo>
                  <a:pt x="41" y="203"/>
                </a:lnTo>
                <a:lnTo>
                  <a:pt x="35" y="206"/>
                </a:lnTo>
                <a:lnTo>
                  <a:pt x="30" y="206"/>
                </a:lnTo>
                <a:lnTo>
                  <a:pt x="27" y="208"/>
                </a:lnTo>
                <a:lnTo>
                  <a:pt x="25" y="211"/>
                </a:lnTo>
                <a:lnTo>
                  <a:pt x="22" y="211"/>
                </a:lnTo>
                <a:lnTo>
                  <a:pt x="19" y="214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46" name="Freeform 24"/>
          <p:cNvSpPr>
            <a:spLocks/>
          </p:cNvSpPr>
          <p:nvPr/>
        </p:nvSpPr>
        <p:spPr bwMode="auto">
          <a:xfrm>
            <a:off x="7801262" y="5116411"/>
            <a:ext cx="1347017" cy="719228"/>
          </a:xfrm>
          <a:custGeom>
            <a:avLst/>
            <a:gdLst>
              <a:gd name="T0" fmla="*/ 5 w 259"/>
              <a:gd name="T1" fmla="*/ 153 h 293"/>
              <a:gd name="T2" fmla="*/ 16 w 259"/>
              <a:gd name="T3" fmla="*/ 132 h 293"/>
              <a:gd name="T4" fmla="*/ 24 w 259"/>
              <a:gd name="T5" fmla="*/ 121 h 293"/>
              <a:gd name="T6" fmla="*/ 35 w 259"/>
              <a:gd name="T7" fmla="*/ 126 h 293"/>
              <a:gd name="T8" fmla="*/ 40 w 259"/>
              <a:gd name="T9" fmla="*/ 121 h 293"/>
              <a:gd name="T10" fmla="*/ 40 w 259"/>
              <a:gd name="T11" fmla="*/ 108 h 293"/>
              <a:gd name="T12" fmla="*/ 45 w 259"/>
              <a:gd name="T13" fmla="*/ 95 h 293"/>
              <a:gd name="T14" fmla="*/ 59 w 259"/>
              <a:gd name="T15" fmla="*/ 92 h 293"/>
              <a:gd name="T16" fmla="*/ 75 w 259"/>
              <a:gd name="T17" fmla="*/ 90 h 293"/>
              <a:gd name="T18" fmla="*/ 80 w 259"/>
              <a:gd name="T19" fmla="*/ 58 h 293"/>
              <a:gd name="T20" fmla="*/ 93 w 259"/>
              <a:gd name="T21" fmla="*/ 45 h 293"/>
              <a:gd name="T22" fmla="*/ 101 w 259"/>
              <a:gd name="T23" fmla="*/ 29 h 293"/>
              <a:gd name="T24" fmla="*/ 101 w 259"/>
              <a:gd name="T25" fmla="*/ 8 h 293"/>
              <a:gd name="T26" fmla="*/ 112 w 259"/>
              <a:gd name="T27" fmla="*/ 8 h 293"/>
              <a:gd name="T28" fmla="*/ 107 w 259"/>
              <a:gd name="T29" fmla="*/ 13 h 293"/>
              <a:gd name="T30" fmla="*/ 109 w 259"/>
              <a:gd name="T31" fmla="*/ 34 h 293"/>
              <a:gd name="T32" fmla="*/ 115 w 259"/>
              <a:gd name="T33" fmla="*/ 47 h 293"/>
              <a:gd name="T34" fmla="*/ 128 w 259"/>
              <a:gd name="T35" fmla="*/ 42 h 293"/>
              <a:gd name="T36" fmla="*/ 139 w 259"/>
              <a:gd name="T37" fmla="*/ 26 h 293"/>
              <a:gd name="T38" fmla="*/ 155 w 259"/>
              <a:gd name="T39" fmla="*/ 18 h 293"/>
              <a:gd name="T40" fmla="*/ 163 w 259"/>
              <a:gd name="T41" fmla="*/ 45 h 293"/>
              <a:gd name="T42" fmla="*/ 179 w 259"/>
              <a:gd name="T43" fmla="*/ 47 h 293"/>
              <a:gd name="T44" fmla="*/ 195 w 259"/>
              <a:gd name="T45" fmla="*/ 47 h 293"/>
              <a:gd name="T46" fmla="*/ 217 w 259"/>
              <a:gd name="T47" fmla="*/ 42 h 293"/>
              <a:gd name="T48" fmla="*/ 233 w 259"/>
              <a:gd name="T49" fmla="*/ 47 h 293"/>
              <a:gd name="T50" fmla="*/ 257 w 259"/>
              <a:gd name="T51" fmla="*/ 50 h 293"/>
              <a:gd name="T52" fmla="*/ 249 w 259"/>
              <a:gd name="T53" fmla="*/ 61 h 293"/>
              <a:gd name="T54" fmla="*/ 257 w 259"/>
              <a:gd name="T55" fmla="*/ 82 h 293"/>
              <a:gd name="T56" fmla="*/ 254 w 259"/>
              <a:gd name="T57" fmla="*/ 97 h 293"/>
              <a:gd name="T58" fmla="*/ 243 w 259"/>
              <a:gd name="T59" fmla="*/ 103 h 293"/>
              <a:gd name="T60" fmla="*/ 241 w 259"/>
              <a:gd name="T61" fmla="*/ 111 h 293"/>
              <a:gd name="T62" fmla="*/ 227 w 259"/>
              <a:gd name="T63" fmla="*/ 126 h 293"/>
              <a:gd name="T64" fmla="*/ 206 w 259"/>
              <a:gd name="T65" fmla="*/ 140 h 293"/>
              <a:gd name="T66" fmla="*/ 198 w 259"/>
              <a:gd name="T67" fmla="*/ 150 h 293"/>
              <a:gd name="T68" fmla="*/ 187 w 259"/>
              <a:gd name="T69" fmla="*/ 161 h 293"/>
              <a:gd name="T70" fmla="*/ 182 w 259"/>
              <a:gd name="T71" fmla="*/ 171 h 293"/>
              <a:gd name="T72" fmla="*/ 171 w 259"/>
              <a:gd name="T73" fmla="*/ 184 h 293"/>
              <a:gd name="T74" fmla="*/ 184 w 259"/>
              <a:gd name="T75" fmla="*/ 198 h 293"/>
              <a:gd name="T76" fmla="*/ 184 w 259"/>
              <a:gd name="T77" fmla="*/ 219 h 293"/>
              <a:gd name="T78" fmla="*/ 193 w 259"/>
              <a:gd name="T79" fmla="*/ 237 h 293"/>
              <a:gd name="T80" fmla="*/ 193 w 259"/>
              <a:gd name="T81" fmla="*/ 253 h 293"/>
              <a:gd name="T82" fmla="*/ 179 w 259"/>
              <a:gd name="T83" fmla="*/ 271 h 293"/>
              <a:gd name="T84" fmla="*/ 163 w 259"/>
              <a:gd name="T85" fmla="*/ 277 h 293"/>
              <a:gd name="T86" fmla="*/ 150 w 259"/>
              <a:gd name="T87" fmla="*/ 287 h 293"/>
              <a:gd name="T88" fmla="*/ 134 w 259"/>
              <a:gd name="T89" fmla="*/ 290 h 293"/>
              <a:gd name="T90" fmla="*/ 115 w 259"/>
              <a:gd name="T91" fmla="*/ 285 h 293"/>
              <a:gd name="T92" fmla="*/ 96 w 259"/>
              <a:gd name="T93" fmla="*/ 279 h 293"/>
              <a:gd name="T94" fmla="*/ 77 w 259"/>
              <a:gd name="T95" fmla="*/ 290 h 293"/>
              <a:gd name="T96" fmla="*/ 59 w 259"/>
              <a:gd name="T97" fmla="*/ 287 h 293"/>
              <a:gd name="T98" fmla="*/ 51 w 259"/>
              <a:gd name="T99" fmla="*/ 269 h 293"/>
              <a:gd name="T100" fmla="*/ 67 w 259"/>
              <a:gd name="T101" fmla="*/ 237 h 293"/>
              <a:gd name="T102" fmla="*/ 59 w 259"/>
              <a:gd name="T103" fmla="*/ 227 h 293"/>
              <a:gd name="T104" fmla="*/ 69 w 259"/>
              <a:gd name="T105" fmla="*/ 219 h 293"/>
              <a:gd name="T106" fmla="*/ 80 w 259"/>
              <a:gd name="T107" fmla="*/ 206 h 293"/>
              <a:gd name="T108" fmla="*/ 75 w 259"/>
              <a:gd name="T109" fmla="*/ 182 h 293"/>
              <a:gd name="T110" fmla="*/ 64 w 259"/>
              <a:gd name="T111" fmla="*/ 174 h 293"/>
              <a:gd name="T112" fmla="*/ 51 w 259"/>
              <a:gd name="T113" fmla="*/ 163 h 293"/>
              <a:gd name="T114" fmla="*/ 32 w 259"/>
              <a:gd name="T115" fmla="*/ 166 h 293"/>
              <a:gd name="T116" fmla="*/ 16 w 259"/>
              <a:gd name="T117" fmla="*/ 166 h 293"/>
              <a:gd name="T118" fmla="*/ 5 w 259"/>
              <a:gd name="T119" fmla="*/ 177 h 2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9"/>
              <a:gd name="T181" fmla="*/ 0 h 293"/>
              <a:gd name="T182" fmla="*/ 259 w 259"/>
              <a:gd name="T183" fmla="*/ 293 h 2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9" h="293">
                <a:moveTo>
                  <a:pt x="5" y="177"/>
                </a:moveTo>
                <a:lnTo>
                  <a:pt x="0" y="169"/>
                </a:lnTo>
                <a:lnTo>
                  <a:pt x="2" y="161"/>
                </a:lnTo>
                <a:lnTo>
                  <a:pt x="5" y="153"/>
                </a:lnTo>
                <a:lnTo>
                  <a:pt x="8" y="148"/>
                </a:lnTo>
                <a:lnTo>
                  <a:pt x="10" y="142"/>
                </a:lnTo>
                <a:lnTo>
                  <a:pt x="10" y="137"/>
                </a:lnTo>
                <a:lnTo>
                  <a:pt x="16" y="132"/>
                </a:lnTo>
                <a:lnTo>
                  <a:pt x="16" y="126"/>
                </a:lnTo>
                <a:lnTo>
                  <a:pt x="18" y="124"/>
                </a:lnTo>
                <a:lnTo>
                  <a:pt x="21" y="121"/>
                </a:lnTo>
                <a:lnTo>
                  <a:pt x="24" y="121"/>
                </a:lnTo>
                <a:lnTo>
                  <a:pt x="26" y="121"/>
                </a:lnTo>
                <a:lnTo>
                  <a:pt x="29" y="121"/>
                </a:lnTo>
                <a:lnTo>
                  <a:pt x="35" y="124"/>
                </a:lnTo>
                <a:lnTo>
                  <a:pt x="35" y="126"/>
                </a:lnTo>
                <a:lnTo>
                  <a:pt x="37" y="129"/>
                </a:lnTo>
                <a:lnTo>
                  <a:pt x="40" y="126"/>
                </a:lnTo>
                <a:lnTo>
                  <a:pt x="40" y="124"/>
                </a:lnTo>
                <a:lnTo>
                  <a:pt x="40" y="121"/>
                </a:lnTo>
                <a:lnTo>
                  <a:pt x="37" y="119"/>
                </a:lnTo>
                <a:lnTo>
                  <a:pt x="37" y="113"/>
                </a:lnTo>
                <a:lnTo>
                  <a:pt x="40" y="111"/>
                </a:lnTo>
                <a:lnTo>
                  <a:pt x="40" y="108"/>
                </a:lnTo>
                <a:lnTo>
                  <a:pt x="37" y="103"/>
                </a:lnTo>
                <a:lnTo>
                  <a:pt x="37" y="97"/>
                </a:lnTo>
                <a:lnTo>
                  <a:pt x="40" y="95"/>
                </a:lnTo>
                <a:lnTo>
                  <a:pt x="45" y="95"/>
                </a:lnTo>
                <a:lnTo>
                  <a:pt x="48" y="92"/>
                </a:lnTo>
                <a:lnTo>
                  <a:pt x="53" y="87"/>
                </a:lnTo>
                <a:lnTo>
                  <a:pt x="53" y="90"/>
                </a:lnTo>
                <a:lnTo>
                  <a:pt x="59" y="92"/>
                </a:lnTo>
                <a:lnTo>
                  <a:pt x="61" y="92"/>
                </a:lnTo>
                <a:lnTo>
                  <a:pt x="64" y="92"/>
                </a:lnTo>
                <a:lnTo>
                  <a:pt x="67" y="92"/>
                </a:lnTo>
                <a:lnTo>
                  <a:pt x="75" y="90"/>
                </a:lnTo>
                <a:lnTo>
                  <a:pt x="77" y="84"/>
                </a:lnTo>
                <a:lnTo>
                  <a:pt x="83" y="76"/>
                </a:lnTo>
                <a:lnTo>
                  <a:pt x="83" y="71"/>
                </a:lnTo>
                <a:lnTo>
                  <a:pt x="80" y="58"/>
                </a:lnTo>
                <a:lnTo>
                  <a:pt x="80" y="53"/>
                </a:lnTo>
                <a:lnTo>
                  <a:pt x="83" y="50"/>
                </a:lnTo>
                <a:lnTo>
                  <a:pt x="85" y="47"/>
                </a:lnTo>
                <a:lnTo>
                  <a:pt x="93" y="45"/>
                </a:lnTo>
                <a:lnTo>
                  <a:pt x="96" y="37"/>
                </a:lnTo>
                <a:lnTo>
                  <a:pt x="96" y="32"/>
                </a:lnTo>
                <a:lnTo>
                  <a:pt x="99" y="32"/>
                </a:lnTo>
                <a:lnTo>
                  <a:pt x="101" y="29"/>
                </a:lnTo>
                <a:lnTo>
                  <a:pt x="99" y="18"/>
                </a:lnTo>
                <a:lnTo>
                  <a:pt x="96" y="16"/>
                </a:lnTo>
                <a:lnTo>
                  <a:pt x="99" y="13"/>
                </a:lnTo>
                <a:lnTo>
                  <a:pt x="101" y="8"/>
                </a:lnTo>
                <a:lnTo>
                  <a:pt x="104" y="5"/>
                </a:lnTo>
                <a:lnTo>
                  <a:pt x="104" y="0"/>
                </a:lnTo>
                <a:lnTo>
                  <a:pt x="109" y="0"/>
                </a:lnTo>
                <a:lnTo>
                  <a:pt x="112" y="8"/>
                </a:lnTo>
                <a:lnTo>
                  <a:pt x="115" y="11"/>
                </a:lnTo>
                <a:lnTo>
                  <a:pt x="115" y="13"/>
                </a:lnTo>
                <a:lnTo>
                  <a:pt x="112" y="13"/>
                </a:lnTo>
                <a:lnTo>
                  <a:pt x="107" y="13"/>
                </a:lnTo>
                <a:lnTo>
                  <a:pt x="109" y="21"/>
                </a:lnTo>
                <a:lnTo>
                  <a:pt x="112" y="26"/>
                </a:lnTo>
                <a:lnTo>
                  <a:pt x="109" y="32"/>
                </a:lnTo>
                <a:lnTo>
                  <a:pt x="109" y="34"/>
                </a:lnTo>
                <a:lnTo>
                  <a:pt x="109" y="40"/>
                </a:lnTo>
                <a:lnTo>
                  <a:pt x="109" y="42"/>
                </a:lnTo>
                <a:lnTo>
                  <a:pt x="112" y="45"/>
                </a:lnTo>
                <a:lnTo>
                  <a:pt x="115" y="47"/>
                </a:lnTo>
                <a:lnTo>
                  <a:pt x="120" y="47"/>
                </a:lnTo>
                <a:lnTo>
                  <a:pt x="123" y="47"/>
                </a:lnTo>
                <a:lnTo>
                  <a:pt x="126" y="45"/>
                </a:lnTo>
                <a:lnTo>
                  <a:pt x="128" y="42"/>
                </a:lnTo>
                <a:lnTo>
                  <a:pt x="134" y="34"/>
                </a:lnTo>
                <a:lnTo>
                  <a:pt x="136" y="32"/>
                </a:lnTo>
                <a:lnTo>
                  <a:pt x="134" y="29"/>
                </a:lnTo>
                <a:lnTo>
                  <a:pt x="139" y="26"/>
                </a:lnTo>
                <a:lnTo>
                  <a:pt x="142" y="24"/>
                </a:lnTo>
                <a:lnTo>
                  <a:pt x="142" y="21"/>
                </a:lnTo>
                <a:lnTo>
                  <a:pt x="152" y="13"/>
                </a:lnTo>
                <a:lnTo>
                  <a:pt x="155" y="18"/>
                </a:lnTo>
                <a:lnTo>
                  <a:pt x="155" y="24"/>
                </a:lnTo>
                <a:lnTo>
                  <a:pt x="158" y="32"/>
                </a:lnTo>
                <a:lnTo>
                  <a:pt x="160" y="40"/>
                </a:lnTo>
                <a:lnTo>
                  <a:pt x="163" y="45"/>
                </a:lnTo>
                <a:lnTo>
                  <a:pt x="163" y="47"/>
                </a:lnTo>
                <a:lnTo>
                  <a:pt x="168" y="50"/>
                </a:lnTo>
                <a:lnTo>
                  <a:pt x="174" y="50"/>
                </a:lnTo>
                <a:lnTo>
                  <a:pt x="179" y="47"/>
                </a:lnTo>
                <a:lnTo>
                  <a:pt x="182" y="50"/>
                </a:lnTo>
                <a:lnTo>
                  <a:pt x="187" y="50"/>
                </a:lnTo>
                <a:lnTo>
                  <a:pt x="193" y="50"/>
                </a:lnTo>
                <a:lnTo>
                  <a:pt x="195" y="47"/>
                </a:lnTo>
                <a:lnTo>
                  <a:pt x="201" y="45"/>
                </a:lnTo>
                <a:lnTo>
                  <a:pt x="206" y="45"/>
                </a:lnTo>
                <a:lnTo>
                  <a:pt x="211" y="42"/>
                </a:lnTo>
                <a:lnTo>
                  <a:pt x="217" y="42"/>
                </a:lnTo>
                <a:lnTo>
                  <a:pt x="222" y="42"/>
                </a:lnTo>
                <a:lnTo>
                  <a:pt x="225" y="45"/>
                </a:lnTo>
                <a:lnTo>
                  <a:pt x="230" y="47"/>
                </a:lnTo>
                <a:lnTo>
                  <a:pt x="233" y="47"/>
                </a:lnTo>
                <a:lnTo>
                  <a:pt x="238" y="47"/>
                </a:lnTo>
                <a:lnTo>
                  <a:pt x="246" y="47"/>
                </a:lnTo>
                <a:lnTo>
                  <a:pt x="257" y="45"/>
                </a:lnTo>
                <a:lnTo>
                  <a:pt x="257" y="50"/>
                </a:lnTo>
                <a:lnTo>
                  <a:pt x="254" y="53"/>
                </a:lnTo>
                <a:lnTo>
                  <a:pt x="251" y="55"/>
                </a:lnTo>
                <a:lnTo>
                  <a:pt x="249" y="55"/>
                </a:lnTo>
                <a:lnTo>
                  <a:pt x="249" y="61"/>
                </a:lnTo>
                <a:lnTo>
                  <a:pt x="251" y="66"/>
                </a:lnTo>
                <a:lnTo>
                  <a:pt x="254" y="68"/>
                </a:lnTo>
                <a:lnTo>
                  <a:pt x="254" y="76"/>
                </a:lnTo>
                <a:lnTo>
                  <a:pt x="257" y="82"/>
                </a:lnTo>
                <a:lnTo>
                  <a:pt x="259" y="90"/>
                </a:lnTo>
                <a:lnTo>
                  <a:pt x="257" y="92"/>
                </a:lnTo>
                <a:lnTo>
                  <a:pt x="257" y="95"/>
                </a:lnTo>
                <a:lnTo>
                  <a:pt x="254" y="97"/>
                </a:lnTo>
                <a:lnTo>
                  <a:pt x="251" y="97"/>
                </a:lnTo>
                <a:lnTo>
                  <a:pt x="246" y="97"/>
                </a:lnTo>
                <a:lnTo>
                  <a:pt x="243" y="100"/>
                </a:lnTo>
                <a:lnTo>
                  <a:pt x="243" y="103"/>
                </a:lnTo>
                <a:lnTo>
                  <a:pt x="243" y="105"/>
                </a:lnTo>
                <a:lnTo>
                  <a:pt x="246" y="108"/>
                </a:lnTo>
                <a:lnTo>
                  <a:pt x="241" y="108"/>
                </a:lnTo>
                <a:lnTo>
                  <a:pt x="241" y="111"/>
                </a:lnTo>
                <a:lnTo>
                  <a:pt x="235" y="116"/>
                </a:lnTo>
                <a:lnTo>
                  <a:pt x="233" y="119"/>
                </a:lnTo>
                <a:lnTo>
                  <a:pt x="230" y="121"/>
                </a:lnTo>
                <a:lnTo>
                  <a:pt x="227" y="126"/>
                </a:lnTo>
                <a:lnTo>
                  <a:pt x="225" y="126"/>
                </a:lnTo>
                <a:lnTo>
                  <a:pt x="222" y="129"/>
                </a:lnTo>
                <a:lnTo>
                  <a:pt x="211" y="134"/>
                </a:lnTo>
                <a:lnTo>
                  <a:pt x="206" y="140"/>
                </a:lnTo>
                <a:lnTo>
                  <a:pt x="203" y="140"/>
                </a:lnTo>
                <a:lnTo>
                  <a:pt x="201" y="142"/>
                </a:lnTo>
                <a:lnTo>
                  <a:pt x="198" y="148"/>
                </a:lnTo>
                <a:lnTo>
                  <a:pt x="198" y="150"/>
                </a:lnTo>
                <a:lnTo>
                  <a:pt x="195" y="155"/>
                </a:lnTo>
                <a:lnTo>
                  <a:pt x="193" y="158"/>
                </a:lnTo>
                <a:lnTo>
                  <a:pt x="190" y="158"/>
                </a:lnTo>
                <a:lnTo>
                  <a:pt x="187" y="161"/>
                </a:lnTo>
                <a:lnTo>
                  <a:pt x="184" y="161"/>
                </a:lnTo>
                <a:lnTo>
                  <a:pt x="184" y="166"/>
                </a:lnTo>
                <a:lnTo>
                  <a:pt x="184" y="169"/>
                </a:lnTo>
                <a:lnTo>
                  <a:pt x="182" y="171"/>
                </a:lnTo>
                <a:lnTo>
                  <a:pt x="179" y="174"/>
                </a:lnTo>
                <a:lnTo>
                  <a:pt x="174" y="177"/>
                </a:lnTo>
                <a:lnTo>
                  <a:pt x="171" y="179"/>
                </a:lnTo>
                <a:lnTo>
                  <a:pt x="171" y="184"/>
                </a:lnTo>
                <a:lnTo>
                  <a:pt x="174" y="184"/>
                </a:lnTo>
                <a:lnTo>
                  <a:pt x="179" y="190"/>
                </a:lnTo>
                <a:lnTo>
                  <a:pt x="182" y="195"/>
                </a:lnTo>
                <a:lnTo>
                  <a:pt x="184" y="198"/>
                </a:lnTo>
                <a:lnTo>
                  <a:pt x="184" y="203"/>
                </a:lnTo>
                <a:lnTo>
                  <a:pt x="187" y="206"/>
                </a:lnTo>
                <a:lnTo>
                  <a:pt x="187" y="211"/>
                </a:lnTo>
                <a:lnTo>
                  <a:pt x="184" y="219"/>
                </a:lnTo>
                <a:lnTo>
                  <a:pt x="184" y="224"/>
                </a:lnTo>
                <a:lnTo>
                  <a:pt x="193" y="227"/>
                </a:lnTo>
                <a:lnTo>
                  <a:pt x="198" y="229"/>
                </a:lnTo>
                <a:lnTo>
                  <a:pt x="193" y="237"/>
                </a:lnTo>
                <a:lnTo>
                  <a:pt x="187" y="242"/>
                </a:lnTo>
                <a:lnTo>
                  <a:pt x="184" y="250"/>
                </a:lnTo>
                <a:lnTo>
                  <a:pt x="187" y="250"/>
                </a:lnTo>
                <a:lnTo>
                  <a:pt x="193" y="253"/>
                </a:lnTo>
                <a:lnTo>
                  <a:pt x="190" y="258"/>
                </a:lnTo>
                <a:lnTo>
                  <a:pt x="187" y="264"/>
                </a:lnTo>
                <a:lnTo>
                  <a:pt x="182" y="269"/>
                </a:lnTo>
                <a:lnTo>
                  <a:pt x="179" y="271"/>
                </a:lnTo>
                <a:lnTo>
                  <a:pt x="176" y="269"/>
                </a:lnTo>
                <a:lnTo>
                  <a:pt x="171" y="271"/>
                </a:lnTo>
                <a:lnTo>
                  <a:pt x="168" y="274"/>
                </a:lnTo>
                <a:lnTo>
                  <a:pt x="163" y="277"/>
                </a:lnTo>
                <a:lnTo>
                  <a:pt x="158" y="282"/>
                </a:lnTo>
                <a:lnTo>
                  <a:pt x="155" y="287"/>
                </a:lnTo>
                <a:lnTo>
                  <a:pt x="152" y="287"/>
                </a:lnTo>
                <a:lnTo>
                  <a:pt x="150" y="287"/>
                </a:lnTo>
                <a:lnTo>
                  <a:pt x="144" y="287"/>
                </a:lnTo>
                <a:lnTo>
                  <a:pt x="139" y="287"/>
                </a:lnTo>
                <a:lnTo>
                  <a:pt x="136" y="287"/>
                </a:lnTo>
                <a:lnTo>
                  <a:pt x="134" y="290"/>
                </a:lnTo>
                <a:lnTo>
                  <a:pt x="131" y="287"/>
                </a:lnTo>
                <a:lnTo>
                  <a:pt x="126" y="285"/>
                </a:lnTo>
                <a:lnTo>
                  <a:pt x="120" y="285"/>
                </a:lnTo>
                <a:lnTo>
                  <a:pt x="115" y="285"/>
                </a:lnTo>
                <a:lnTo>
                  <a:pt x="107" y="285"/>
                </a:lnTo>
                <a:lnTo>
                  <a:pt x="101" y="279"/>
                </a:lnTo>
                <a:lnTo>
                  <a:pt x="99" y="279"/>
                </a:lnTo>
                <a:lnTo>
                  <a:pt x="96" y="279"/>
                </a:lnTo>
                <a:lnTo>
                  <a:pt x="91" y="282"/>
                </a:lnTo>
                <a:lnTo>
                  <a:pt x="85" y="285"/>
                </a:lnTo>
                <a:lnTo>
                  <a:pt x="83" y="287"/>
                </a:lnTo>
                <a:lnTo>
                  <a:pt x="77" y="290"/>
                </a:lnTo>
                <a:lnTo>
                  <a:pt x="72" y="290"/>
                </a:lnTo>
                <a:lnTo>
                  <a:pt x="67" y="293"/>
                </a:lnTo>
                <a:lnTo>
                  <a:pt x="64" y="290"/>
                </a:lnTo>
                <a:lnTo>
                  <a:pt x="59" y="287"/>
                </a:lnTo>
                <a:lnTo>
                  <a:pt x="53" y="285"/>
                </a:lnTo>
                <a:lnTo>
                  <a:pt x="48" y="279"/>
                </a:lnTo>
                <a:lnTo>
                  <a:pt x="48" y="274"/>
                </a:lnTo>
                <a:lnTo>
                  <a:pt x="51" y="269"/>
                </a:lnTo>
                <a:lnTo>
                  <a:pt x="59" y="261"/>
                </a:lnTo>
                <a:lnTo>
                  <a:pt x="64" y="250"/>
                </a:lnTo>
                <a:lnTo>
                  <a:pt x="69" y="240"/>
                </a:lnTo>
                <a:lnTo>
                  <a:pt x="67" y="237"/>
                </a:lnTo>
                <a:lnTo>
                  <a:pt x="61" y="232"/>
                </a:lnTo>
                <a:lnTo>
                  <a:pt x="56" y="229"/>
                </a:lnTo>
                <a:lnTo>
                  <a:pt x="59" y="229"/>
                </a:lnTo>
                <a:lnTo>
                  <a:pt x="59" y="227"/>
                </a:lnTo>
                <a:lnTo>
                  <a:pt x="64" y="227"/>
                </a:lnTo>
                <a:lnTo>
                  <a:pt x="67" y="224"/>
                </a:lnTo>
                <a:lnTo>
                  <a:pt x="72" y="219"/>
                </a:lnTo>
                <a:lnTo>
                  <a:pt x="69" y="219"/>
                </a:lnTo>
                <a:lnTo>
                  <a:pt x="69" y="213"/>
                </a:lnTo>
                <a:lnTo>
                  <a:pt x="72" y="208"/>
                </a:lnTo>
                <a:lnTo>
                  <a:pt x="77" y="208"/>
                </a:lnTo>
                <a:lnTo>
                  <a:pt x="80" y="206"/>
                </a:lnTo>
                <a:lnTo>
                  <a:pt x="80" y="198"/>
                </a:lnTo>
                <a:lnTo>
                  <a:pt x="80" y="192"/>
                </a:lnTo>
                <a:lnTo>
                  <a:pt x="77" y="190"/>
                </a:lnTo>
                <a:lnTo>
                  <a:pt x="75" y="182"/>
                </a:lnTo>
                <a:lnTo>
                  <a:pt x="72" y="179"/>
                </a:lnTo>
                <a:lnTo>
                  <a:pt x="64" y="182"/>
                </a:lnTo>
                <a:lnTo>
                  <a:pt x="64" y="179"/>
                </a:lnTo>
                <a:lnTo>
                  <a:pt x="64" y="174"/>
                </a:lnTo>
                <a:lnTo>
                  <a:pt x="64" y="169"/>
                </a:lnTo>
                <a:lnTo>
                  <a:pt x="61" y="166"/>
                </a:lnTo>
                <a:lnTo>
                  <a:pt x="59" y="163"/>
                </a:lnTo>
                <a:lnTo>
                  <a:pt x="51" y="163"/>
                </a:lnTo>
                <a:lnTo>
                  <a:pt x="45" y="163"/>
                </a:lnTo>
                <a:lnTo>
                  <a:pt x="40" y="166"/>
                </a:lnTo>
                <a:lnTo>
                  <a:pt x="35" y="161"/>
                </a:lnTo>
                <a:lnTo>
                  <a:pt x="32" y="166"/>
                </a:lnTo>
                <a:lnTo>
                  <a:pt x="24" y="163"/>
                </a:lnTo>
                <a:lnTo>
                  <a:pt x="18" y="163"/>
                </a:lnTo>
                <a:lnTo>
                  <a:pt x="16" y="163"/>
                </a:lnTo>
                <a:lnTo>
                  <a:pt x="16" y="166"/>
                </a:lnTo>
                <a:lnTo>
                  <a:pt x="16" y="171"/>
                </a:lnTo>
                <a:lnTo>
                  <a:pt x="13" y="171"/>
                </a:lnTo>
                <a:lnTo>
                  <a:pt x="8" y="174"/>
                </a:lnTo>
                <a:lnTo>
                  <a:pt x="5" y="177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0" name="Freeform 25"/>
          <p:cNvSpPr>
            <a:spLocks/>
          </p:cNvSpPr>
          <p:nvPr/>
        </p:nvSpPr>
        <p:spPr bwMode="auto">
          <a:xfrm>
            <a:off x="6781895" y="4488007"/>
            <a:ext cx="1492640" cy="810051"/>
          </a:xfrm>
          <a:custGeom>
            <a:avLst/>
            <a:gdLst>
              <a:gd name="T0" fmla="*/ 257 w 287"/>
              <a:gd name="T1" fmla="*/ 61 h 330"/>
              <a:gd name="T2" fmla="*/ 273 w 287"/>
              <a:gd name="T3" fmla="*/ 61 h 330"/>
              <a:gd name="T4" fmla="*/ 287 w 287"/>
              <a:gd name="T5" fmla="*/ 66 h 330"/>
              <a:gd name="T6" fmla="*/ 284 w 287"/>
              <a:gd name="T7" fmla="*/ 87 h 330"/>
              <a:gd name="T8" fmla="*/ 273 w 287"/>
              <a:gd name="T9" fmla="*/ 100 h 330"/>
              <a:gd name="T10" fmla="*/ 260 w 287"/>
              <a:gd name="T11" fmla="*/ 103 h 330"/>
              <a:gd name="T12" fmla="*/ 255 w 287"/>
              <a:gd name="T13" fmla="*/ 111 h 330"/>
              <a:gd name="T14" fmla="*/ 249 w 287"/>
              <a:gd name="T15" fmla="*/ 132 h 330"/>
              <a:gd name="T16" fmla="*/ 228 w 287"/>
              <a:gd name="T17" fmla="*/ 116 h 330"/>
              <a:gd name="T18" fmla="*/ 209 w 287"/>
              <a:gd name="T19" fmla="*/ 119 h 330"/>
              <a:gd name="T20" fmla="*/ 222 w 287"/>
              <a:gd name="T21" fmla="*/ 143 h 330"/>
              <a:gd name="T22" fmla="*/ 212 w 287"/>
              <a:gd name="T23" fmla="*/ 169 h 330"/>
              <a:gd name="T24" fmla="*/ 233 w 287"/>
              <a:gd name="T25" fmla="*/ 177 h 330"/>
              <a:gd name="T26" fmla="*/ 249 w 287"/>
              <a:gd name="T27" fmla="*/ 195 h 330"/>
              <a:gd name="T28" fmla="*/ 260 w 287"/>
              <a:gd name="T29" fmla="*/ 195 h 330"/>
              <a:gd name="T30" fmla="*/ 273 w 287"/>
              <a:gd name="T31" fmla="*/ 203 h 330"/>
              <a:gd name="T32" fmla="*/ 273 w 287"/>
              <a:gd name="T33" fmla="*/ 222 h 330"/>
              <a:gd name="T34" fmla="*/ 263 w 287"/>
              <a:gd name="T35" fmla="*/ 251 h 330"/>
              <a:gd name="T36" fmla="*/ 244 w 287"/>
              <a:gd name="T37" fmla="*/ 235 h 330"/>
              <a:gd name="T38" fmla="*/ 222 w 287"/>
              <a:gd name="T39" fmla="*/ 251 h 330"/>
              <a:gd name="T40" fmla="*/ 220 w 287"/>
              <a:gd name="T41" fmla="*/ 256 h 330"/>
              <a:gd name="T42" fmla="*/ 214 w 287"/>
              <a:gd name="T43" fmla="*/ 235 h 330"/>
              <a:gd name="T44" fmla="*/ 201 w 287"/>
              <a:gd name="T45" fmla="*/ 235 h 330"/>
              <a:gd name="T46" fmla="*/ 198 w 287"/>
              <a:gd name="T47" fmla="*/ 222 h 330"/>
              <a:gd name="T48" fmla="*/ 174 w 287"/>
              <a:gd name="T49" fmla="*/ 235 h 330"/>
              <a:gd name="T50" fmla="*/ 161 w 287"/>
              <a:gd name="T51" fmla="*/ 251 h 330"/>
              <a:gd name="T52" fmla="*/ 145 w 287"/>
              <a:gd name="T53" fmla="*/ 256 h 330"/>
              <a:gd name="T54" fmla="*/ 131 w 287"/>
              <a:gd name="T55" fmla="*/ 259 h 330"/>
              <a:gd name="T56" fmla="*/ 115 w 287"/>
              <a:gd name="T57" fmla="*/ 261 h 330"/>
              <a:gd name="T58" fmla="*/ 121 w 287"/>
              <a:gd name="T59" fmla="*/ 282 h 330"/>
              <a:gd name="T60" fmla="*/ 107 w 287"/>
              <a:gd name="T61" fmla="*/ 296 h 330"/>
              <a:gd name="T62" fmla="*/ 99 w 287"/>
              <a:gd name="T63" fmla="*/ 314 h 330"/>
              <a:gd name="T64" fmla="*/ 81 w 287"/>
              <a:gd name="T65" fmla="*/ 324 h 330"/>
              <a:gd name="T66" fmla="*/ 51 w 287"/>
              <a:gd name="T67" fmla="*/ 327 h 330"/>
              <a:gd name="T68" fmla="*/ 38 w 287"/>
              <a:gd name="T69" fmla="*/ 317 h 330"/>
              <a:gd name="T70" fmla="*/ 30 w 287"/>
              <a:gd name="T71" fmla="*/ 309 h 330"/>
              <a:gd name="T72" fmla="*/ 22 w 287"/>
              <a:gd name="T73" fmla="*/ 285 h 330"/>
              <a:gd name="T74" fmla="*/ 32 w 287"/>
              <a:gd name="T75" fmla="*/ 264 h 330"/>
              <a:gd name="T76" fmla="*/ 43 w 287"/>
              <a:gd name="T77" fmla="*/ 245 h 330"/>
              <a:gd name="T78" fmla="*/ 27 w 287"/>
              <a:gd name="T79" fmla="*/ 230 h 330"/>
              <a:gd name="T80" fmla="*/ 40 w 287"/>
              <a:gd name="T81" fmla="*/ 206 h 330"/>
              <a:gd name="T82" fmla="*/ 27 w 287"/>
              <a:gd name="T83" fmla="*/ 206 h 330"/>
              <a:gd name="T84" fmla="*/ 16 w 287"/>
              <a:gd name="T85" fmla="*/ 190 h 330"/>
              <a:gd name="T86" fmla="*/ 3 w 287"/>
              <a:gd name="T87" fmla="*/ 180 h 330"/>
              <a:gd name="T88" fmla="*/ 16 w 287"/>
              <a:gd name="T89" fmla="*/ 161 h 330"/>
              <a:gd name="T90" fmla="*/ 30 w 287"/>
              <a:gd name="T91" fmla="*/ 143 h 330"/>
              <a:gd name="T92" fmla="*/ 48 w 287"/>
              <a:gd name="T93" fmla="*/ 129 h 330"/>
              <a:gd name="T94" fmla="*/ 64 w 287"/>
              <a:gd name="T95" fmla="*/ 114 h 330"/>
              <a:gd name="T96" fmla="*/ 78 w 287"/>
              <a:gd name="T97" fmla="*/ 100 h 330"/>
              <a:gd name="T98" fmla="*/ 89 w 287"/>
              <a:gd name="T99" fmla="*/ 85 h 330"/>
              <a:gd name="T100" fmla="*/ 118 w 287"/>
              <a:gd name="T101" fmla="*/ 85 h 330"/>
              <a:gd name="T102" fmla="*/ 134 w 287"/>
              <a:gd name="T103" fmla="*/ 71 h 330"/>
              <a:gd name="T104" fmla="*/ 131 w 287"/>
              <a:gd name="T105" fmla="*/ 53 h 330"/>
              <a:gd name="T106" fmla="*/ 147 w 287"/>
              <a:gd name="T107" fmla="*/ 50 h 330"/>
              <a:gd name="T108" fmla="*/ 174 w 287"/>
              <a:gd name="T109" fmla="*/ 42 h 330"/>
              <a:gd name="T110" fmla="*/ 206 w 287"/>
              <a:gd name="T111" fmla="*/ 21 h 330"/>
              <a:gd name="T112" fmla="*/ 214 w 287"/>
              <a:gd name="T113" fmla="*/ 11 h 330"/>
              <a:gd name="T114" fmla="*/ 228 w 287"/>
              <a:gd name="T115" fmla="*/ 0 h 330"/>
              <a:gd name="T116" fmla="*/ 222 w 287"/>
              <a:gd name="T117" fmla="*/ 13 h 330"/>
              <a:gd name="T118" fmla="*/ 212 w 287"/>
              <a:gd name="T119" fmla="*/ 35 h 330"/>
              <a:gd name="T120" fmla="*/ 204 w 287"/>
              <a:gd name="T121" fmla="*/ 53 h 330"/>
              <a:gd name="T122" fmla="*/ 214 w 287"/>
              <a:gd name="T123" fmla="*/ 69 h 330"/>
              <a:gd name="T124" fmla="*/ 239 w 287"/>
              <a:gd name="T125" fmla="*/ 48 h 3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7"/>
              <a:gd name="T190" fmla="*/ 0 h 330"/>
              <a:gd name="T191" fmla="*/ 287 w 287"/>
              <a:gd name="T192" fmla="*/ 330 h 33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7" h="330">
                <a:moveTo>
                  <a:pt x="244" y="45"/>
                </a:moveTo>
                <a:lnTo>
                  <a:pt x="247" y="50"/>
                </a:lnTo>
                <a:lnTo>
                  <a:pt x="252" y="53"/>
                </a:lnTo>
                <a:lnTo>
                  <a:pt x="255" y="58"/>
                </a:lnTo>
                <a:lnTo>
                  <a:pt x="257" y="61"/>
                </a:lnTo>
                <a:lnTo>
                  <a:pt x="260" y="61"/>
                </a:lnTo>
                <a:lnTo>
                  <a:pt x="263" y="61"/>
                </a:lnTo>
                <a:lnTo>
                  <a:pt x="265" y="61"/>
                </a:lnTo>
                <a:lnTo>
                  <a:pt x="271" y="61"/>
                </a:lnTo>
                <a:lnTo>
                  <a:pt x="273" y="61"/>
                </a:lnTo>
                <a:lnTo>
                  <a:pt x="279" y="64"/>
                </a:lnTo>
                <a:lnTo>
                  <a:pt x="281" y="64"/>
                </a:lnTo>
                <a:lnTo>
                  <a:pt x="284" y="64"/>
                </a:lnTo>
                <a:lnTo>
                  <a:pt x="287" y="64"/>
                </a:lnTo>
                <a:lnTo>
                  <a:pt x="287" y="66"/>
                </a:lnTo>
                <a:lnTo>
                  <a:pt x="284" y="71"/>
                </a:lnTo>
                <a:lnTo>
                  <a:pt x="284" y="74"/>
                </a:lnTo>
                <a:lnTo>
                  <a:pt x="284" y="77"/>
                </a:lnTo>
                <a:lnTo>
                  <a:pt x="284" y="82"/>
                </a:lnTo>
                <a:lnTo>
                  <a:pt x="284" y="87"/>
                </a:lnTo>
                <a:lnTo>
                  <a:pt x="284" y="93"/>
                </a:lnTo>
                <a:lnTo>
                  <a:pt x="281" y="95"/>
                </a:lnTo>
                <a:lnTo>
                  <a:pt x="279" y="98"/>
                </a:lnTo>
                <a:lnTo>
                  <a:pt x="276" y="100"/>
                </a:lnTo>
                <a:lnTo>
                  <a:pt x="273" y="100"/>
                </a:lnTo>
                <a:lnTo>
                  <a:pt x="271" y="100"/>
                </a:lnTo>
                <a:lnTo>
                  <a:pt x="268" y="100"/>
                </a:lnTo>
                <a:lnTo>
                  <a:pt x="265" y="100"/>
                </a:lnTo>
                <a:lnTo>
                  <a:pt x="263" y="103"/>
                </a:lnTo>
                <a:lnTo>
                  <a:pt x="260" y="103"/>
                </a:lnTo>
                <a:lnTo>
                  <a:pt x="260" y="100"/>
                </a:lnTo>
                <a:lnTo>
                  <a:pt x="255" y="103"/>
                </a:lnTo>
                <a:lnTo>
                  <a:pt x="252" y="106"/>
                </a:lnTo>
                <a:lnTo>
                  <a:pt x="255" y="108"/>
                </a:lnTo>
                <a:lnTo>
                  <a:pt x="255" y="111"/>
                </a:lnTo>
                <a:lnTo>
                  <a:pt x="255" y="116"/>
                </a:lnTo>
                <a:lnTo>
                  <a:pt x="255" y="119"/>
                </a:lnTo>
                <a:lnTo>
                  <a:pt x="255" y="124"/>
                </a:lnTo>
                <a:lnTo>
                  <a:pt x="255" y="129"/>
                </a:lnTo>
                <a:lnTo>
                  <a:pt x="249" y="132"/>
                </a:lnTo>
                <a:lnTo>
                  <a:pt x="244" y="132"/>
                </a:lnTo>
                <a:lnTo>
                  <a:pt x="241" y="129"/>
                </a:lnTo>
                <a:lnTo>
                  <a:pt x="239" y="127"/>
                </a:lnTo>
                <a:lnTo>
                  <a:pt x="233" y="122"/>
                </a:lnTo>
                <a:lnTo>
                  <a:pt x="228" y="116"/>
                </a:lnTo>
                <a:lnTo>
                  <a:pt x="225" y="114"/>
                </a:lnTo>
                <a:lnTo>
                  <a:pt x="220" y="111"/>
                </a:lnTo>
                <a:lnTo>
                  <a:pt x="214" y="114"/>
                </a:lnTo>
                <a:lnTo>
                  <a:pt x="209" y="116"/>
                </a:lnTo>
                <a:lnTo>
                  <a:pt x="209" y="119"/>
                </a:lnTo>
                <a:lnTo>
                  <a:pt x="209" y="124"/>
                </a:lnTo>
                <a:lnTo>
                  <a:pt x="209" y="127"/>
                </a:lnTo>
                <a:lnTo>
                  <a:pt x="214" y="132"/>
                </a:lnTo>
                <a:lnTo>
                  <a:pt x="220" y="137"/>
                </a:lnTo>
                <a:lnTo>
                  <a:pt x="222" y="143"/>
                </a:lnTo>
                <a:lnTo>
                  <a:pt x="222" y="148"/>
                </a:lnTo>
                <a:lnTo>
                  <a:pt x="220" y="151"/>
                </a:lnTo>
                <a:lnTo>
                  <a:pt x="217" y="158"/>
                </a:lnTo>
                <a:lnTo>
                  <a:pt x="212" y="166"/>
                </a:lnTo>
                <a:lnTo>
                  <a:pt x="212" y="169"/>
                </a:lnTo>
                <a:lnTo>
                  <a:pt x="209" y="169"/>
                </a:lnTo>
                <a:lnTo>
                  <a:pt x="209" y="174"/>
                </a:lnTo>
                <a:lnTo>
                  <a:pt x="217" y="174"/>
                </a:lnTo>
                <a:lnTo>
                  <a:pt x="225" y="177"/>
                </a:lnTo>
                <a:lnTo>
                  <a:pt x="233" y="177"/>
                </a:lnTo>
                <a:lnTo>
                  <a:pt x="239" y="180"/>
                </a:lnTo>
                <a:lnTo>
                  <a:pt x="241" y="185"/>
                </a:lnTo>
                <a:lnTo>
                  <a:pt x="247" y="190"/>
                </a:lnTo>
                <a:lnTo>
                  <a:pt x="247" y="193"/>
                </a:lnTo>
                <a:lnTo>
                  <a:pt x="249" y="195"/>
                </a:lnTo>
                <a:lnTo>
                  <a:pt x="252" y="193"/>
                </a:lnTo>
                <a:lnTo>
                  <a:pt x="255" y="195"/>
                </a:lnTo>
                <a:lnTo>
                  <a:pt x="257" y="193"/>
                </a:lnTo>
                <a:lnTo>
                  <a:pt x="260" y="190"/>
                </a:lnTo>
                <a:lnTo>
                  <a:pt x="260" y="195"/>
                </a:lnTo>
                <a:lnTo>
                  <a:pt x="263" y="198"/>
                </a:lnTo>
                <a:lnTo>
                  <a:pt x="260" y="201"/>
                </a:lnTo>
                <a:lnTo>
                  <a:pt x="265" y="206"/>
                </a:lnTo>
                <a:lnTo>
                  <a:pt x="268" y="203"/>
                </a:lnTo>
                <a:lnTo>
                  <a:pt x="273" y="203"/>
                </a:lnTo>
                <a:lnTo>
                  <a:pt x="276" y="206"/>
                </a:lnTo>
                <a:lnTo>
                  <a:pt x="273" y="211"/>
                </a:lnTo>
                <a:lnTo>
                  <a:pt x="273" y="214"/>
                </a:lnTo>
                <a:lnTo>
                  <a:pt x="276" y="219"/>
                </a:lnTo>
                <a:lnTo>
                  <a:pt x="273" y="222"/>
                </a:lnTo>
                <a:lnTo>
                  <a:pt x="268" y="227"/>
                </a:lnTo>
                <a:lnTo>
                  <a:pt x="268" y="232"/>
                </a:lnTo>
                <a:lnTo>
                  <a:pt x="265" y="238"/>
                </a:lnTo>
                <a:lnTo>
                  <a:pt x="265" y="245"/>
                </a:lnTo>
                <a:lnTo>
                  <a:pt x="263" y="251"/>
                </a:lnTo>
                <a:lnTo>
                  <a:pt x="260" y="248"/>
                </a:lnTo>
                <a:lnTo>
                  <a:pt x="257" y="245"/>
                </a:lnTo>
                <a:lnTo>
                  <a:pt x="255" y="243"/>
                </a:lnTo>
                <a:lnTo>
                  <a:pt x="252" y="240"/>
                </a:lnTo>
                <a:lnTo>
                  <a:pt x="244" y="235"/>
                </a:lnTo>
                <a:lnTo>
                  <a:pt x="239" y="232"/>
                </a:lnTo>
                <a:lnTo>
                  <a:pt x="233" y="238"/>
                </a:lnTo>
                <a:lnTo>
                  <a:pt x="228" y="240"/>
                </a:lnTo>
                <a:lnTo>
                  <a:pt x="222" y="245"/>
                </a:lnTo>
                <a:lnTo>
                  <a:pt x="222" y="251"/>
                </a:lnTo>
                <a:lnTo>
                  <a:pt x="225" y="253"/>
                </a:lnTo>
                <a:lnTo>
                  <a:pt x="228" y="259"/>
                </a:lnTo>
                <a:lnTo>
                  <a:pt x="228" y="261"/>
                </a:lnTo>
                <a:lnTo>
                  <a:pt x="225" y="264"/>
                </a:lnTo>
                <a:lnTo>
                  <a:pt x="220" y="256"/>
                </a:lnTo>
                <a:lnTo>
                  <a:pt x="217" y="248"/>
                </a:lnTo>
                <a:lnTo>
                  <a:pt x="214" y="243"/>
                </a:lnTo>
                <a:lnTo>
                  <a:pt x="214" y="238"/>
                </a:lnTo>
                <a:lnTo>
                  <a:pt x="220" y="235"/>
                </a:lnTo>
                <a:lnTo>
                  <a:pt x="214" y="235"/>
                </a:lnTo>
                <a:lnTo>
                  <a:pt x="212" y="230"/>
                </a:lnTo>
                <a:lnTo>
                  <a:pt x="209" y="232"/>
                </a:lnTo>
                <a:lnTo>
                  <a:pt x="209" y="235"/>
                </a:lnTo>
                <a:lnTo>
                  <a:pt x="206" y="235"/>
                </a:lnTo>
                <a:lnTo>
                  <a:pt x="201" y="235"/>
                </a:lnTo>
                <a:lnTo>
                  <a:pt x="201" y="232"/>
                </a:lnTo>
                <a:lnTo>
                  <a:pt x="204" y="227"/>
                </a:lnTo>
                <a:lnTo>
                  <a:pt x="204" y="224"/>
                </a:lnTo>
                <a:lnTo>
                  <a:pt x="201" y="222"/>
                </a:lnTo>
                <a:lnTo>
                  <a:pt x="198" y="222"/>
                </a:lnTo>
                <a:lnTo>
                  <a:pt x="196" y="219"/>
                </a:lnTo>
                <a:lnTo>
                  <a:pt x="188" y="222"/>
                </a:lnTo>
                <a:lnTo>
                  <a:pt x="182" y="224"/>
                </a:lnTo>
                <a:lnTo>
                  <a:pt x="180" y="232"/>
                </a:lnTo>
                <a:lnTo>
                  <a:pt x="174" y="235"/>
                </a:lnTo>
                <a:lnTo>
                  <a:pt x="166" y="240"/>
                </a:lnTo>
                <a:lnTo>
                  <a:pt x="161" y="240"/>
                </a:lnTo>
                <a:lnTo>
                  <a:pt x="161" y="243"/>
                </a:lnTo>
                <a:lnTo>
                  <a:pt x="161" y="245"/>
                </a:lnTo>
                <a:lnTo>
                  <a:pt x="161" y="251"/>
                </a:lnTo>
                <a:lnTo>
                  <a:pt x="161" y="256"/>
                </a:lnTo>
                <a:lnTo>
                  <a:pt x="158" y="259"/>
                </a:lnTo>
                <a:lnTo>
                  <a:pt x="156" y="259"/>
                </a:lnTo>
                <a:lnTo>
                  <a:pt x="150" y="259"/>
                </a:lnTo>
                <a:lnTo>
                  <a:pt x="145" y="256"/>
                </a:lnTo>
                <a:lnTo>
                  <a:pt x="142" y="251"/>
                </a:lnTo>
                <a:lnTo>
                  <a:pt x="139" y="248"/>
                </a:lnTo>
                <a:lnTo>
                  <a:pt x="137" y="251"/>
                </a:lnTo>
                <a:lnTo>
                  <a:pt x="134" y="256"/>
                </a:lnTo>
                <a:lnTo>
                  <a:pt x="131" y="259"/>
                </a:lnTo>
                <a:lnTo>
                  <a:pt x="129" y="261"/>
                </a:lnTo>
                <a:lnTo>
                  <a:pt x="126" y="264"/>
                </a:lnTo>
                <a:lnTo>
                  <a:pt x="123" y="261"/>
                </a:lnTo>
                <a:lnTo>
                  <a:pt x="118" y="261"/>
                </a:lnTo>
                <a:lnTo>
                  <a:pt x="115" y="261"/>
                </a:lnTo>
                <a:lnTo>
                  <a:pt x="113" y="264"/>
                </a:lnTo>
                <a:lnTo>
                  <a:pt x="113" y="267"/>
                </a:lnTo>
                <a:lnTo>
                  <a:pt x="115" y="272"/>
                </a:lnTo>
                <a:lnTo>
                  <a:pt x="118" y="277"/>
                </a:lnTo>
                <a:lnTo>
                  <a:pt x="121" y="282"/>
                </a:lnTo>
                <a:lnTo>
                  <a:pt x="121" y="288"/>
                </a:lnTo>
                <a:lnTo>
                  <a:pt x="118" y="290"/>
                </a:lnTo>
                <a:lnTo>
                  <a:pt x="115" y="293"/>
                </a:lnTo>
                <a:lnTo>
                  <a:pt x="113" y="293"/>
                </a:lnTo>
                <a:lnTo>
                  <a:pt x="107" y="296"/>
                </a:lnTo>
                <a:lnTo>
                  <a:pt x="105" y="298"/>
                </a:lnTo>
                <a:lnTo>
                  <a:pt x="102" y="301"/>
                </a:lnTo>
                <a:lnTo>
                  <a:pt x="99" y="309"/>
                </a:lnTo>
                <a:lnTo>
                  <a:pt x="97" y="311"/>
                </a:lnTo>
                <a:lnTo>
                  <a:pt x="99" y="314"/>
                </a:lnTo>
                <a:lnTo>
                  <a:pt x="97" y="317"/>
                </a:lnTo>
                <a:lnTo>
                  <a:pt x="94" y="319"/>
                </a:lnTo>
                <a:lnTo>
                  <a:pt x="86" y="322"/>
                </a:lnTo>
                <a:lnTo>
                  <a:pt x="83" y="322"/>
                </a:lnTo>
                <a:lnTo>
                  <a:pt x="81" y="324"/>
                </a:lnTo>
                <a:lnTo>
                  <a:pt x="75" y="327"/>
                </a:lnTo>
                <a:lnTo>
                  <a:pt x="73" y="330"/>
                </a:lnTo>
                <a:lnTo>
                  <a:pt x="64" y="327"/>
                </a:lnTo>
                <a:lnTo>
                  <a:pt x="59" y="327"/>
                </a:lnTo>
                <a:lnTo>
                  <a:pt x="51" y="327"/>
                </a:lnTo>
                <a:lnTo>
                  <a:pt x="43" y="327"/>
                </a:lnTo>
                <a:lnTo>
                  <a:pt x="38" y="324"/>
                </a:lnTo>
                <a:lnTo>
                  <a:pt x="35" y="322"/>
                </a:lnTo>
                <a:lnTo>
                  <a:pt x="35" y="319"/>
                </a:lnTo>
                <a:lnTo>
                  <a:pt x="38" y="317"/>
                </a:lnTo>
                <a:lnTo>
                  <a:pt x="40" y="311"/>
                </a:lnTo>
                <a:lnTo>
                  <a:pt x="38" y="309"/>
                </a:lnTo>
                <a:lnTo>
                  <a:pt x="35" y="309"/>
                </a:lnTo>
                <a:lnTo>
                  <a:pt x="32" y="309"/>
                </a:lnTo>
                <a:lnTo>
                  <a:pt x="30" y="309"/>
                </a:lnTo>
                <a:lnTo>
                  <a:pt x="27" y="306"/>
                </a:lnTo>
                <a:lnTo>
                  <a:pt x="22" y="298"/>
                </a:lnTo>
                <a:lnTo>
                  <a:pt x="22" y="296"/>
                </a:lnTo>
                <a:lnTo>
                  <a:pt x="22" y="290"/>
                </a:lnTo>
                <a:lnTo>
                  <a:pt x="22" y="285"/>
                </a:lnTo>
                <a:lnTo>
                  <a:pt x="24" y="280"/>
                </a:lnTo>
                <a:lnTo>
                  <a:pt x="27" y="277"/>
                </a:lnTo>
                <a:lnTo>
                  <a:pt x="30" y="272"/>
                </a:lnTo>
                <a:lnTo>
                  <a:pt x="32" y="267"/>
                </a:lnTo>
                <a:lnTo>
                  <a:pt x="32" y="264"/>
                </a:lnTo>
                <a:lnTo>
                  <a:pt x="35" y="264"/>
                </a:lnTo>
                <a:lnTo>
                  <a:pt x="40" y="256"/>
                </a:lnTo>
                <a:lnTo>
                  <a:pt x="43" y="251"/>
                </a:lnTo>
                <a:lnTo>
                  <a:pt x="46" y="248"/>
                </a:lnTo>
                <a:lnTo>
                  <a:pt x="43" y="245"/>
                </a:lnTo>
                <a:lnTo>
                  <a:pt x="40" y="240"/>
                </a:lnTo>
                <a:lnTo>
                  <a:pt x="35" y="238"/>
                </a:lnTo>
                <a:lnTo>
                  <a:pt x="32" y="232"/>
                </a:lnTo>
                <a:lnTo>
                  <a:pt x="30" y="230"/>
                </a:lnTo>
                <a:lnTo>
                  <a:pt x="27" y="230"/>
                </a:lnTo>
                <a:lnTo>
                  <a:pt x="27" y="227"/>
                </a:lnTo>
                <a:lnTo>
                  <a:pt x="30" y="222"/>
                </a:lnTo>
                <a:lnTo>
                  <a:pt x="35" y="216"/>
                </a:lnTo>
                <a:lnTo>
                  <a:pt x="38" y="211"/>
                </a:lnTo>
                <a:lnTo>
                  <a:pt x="40" y="206"/>
                </a:lnTo>
                <a:lnTo>
                  <a:pt x="40" y="203"/>
                </a:lnTo>
                <a:lnTo>
                  <a:pt x="35" y="209"/>
                </a:lnTo>
                <a:lnTo>
                  <a:pt x="32" y="209"/>
                </a:lnTo>
                <a:lnTo>
                  <a:pt x="27" y="209"/>
                </a:lnTo>
                <a:lnTo>
                  <a:pt x="27" y="206"/>
                </a:lnTo>
                <a:lnTo>
                  <a:pt x="24" y="201"/>
                </a:lnTo>
                <a:lnTo>
                  <a:pt x="24" y="198"/>
                </a:lnTo>
                <a:lnTo>
                  <a:pt x="19" y="195"/>
                </a:lnTo>
                <a:lnTo>
                  <a:pt x="19" y="193"/>
                </a:lnTo>
                <a:lnTo>
                  <a:pt x="16" y="190"/>
                </a:lnTo>
                <a:lnTo>
                  <a:pt x="11" y="187"/>
                </a:lnTo>
                <a:lnTo>
                  <a:pt x="6" y="187"/>
                </a:lnTo>
                <a:lnTo>
                  <a:pt x="0" y="185"/>
                </a:lnTo>
                <a:lnTo>
                  <a:pt x="0" y="182"/>
                </a:lnTo>
                <a:lnTo>
                  <a:pt x="3" y="180"/>
                </a:lnTo>
                <a:lnTo>
                  <a:pt x="8" y="177"/>
                </a:lnTo>
                <a:lnTo>
                  <a:pt x="11" y="172"/>
                </a:lnTo>
                <a:lnTo>
                  <a:pt x="14" y="169"/>
                </a:lnTo>
                <a:lnTo>
                  <a:pt x="16" y="166"/>
                </a:lnTo>
                <a:lnTo>
                  <a:pt x="16" y="161"/>
                </a:lnTo>
                <a:lnTo>
                  <a:pt x="16" y="156"/>
                </a:lnTo>
                <a:lnTo>
                  <a:pt x="16" y="151"/>
                </a:lnTo>
                <a:lnTo>
                  <a:pt x="22" y="148"/>
                </a:lnTo>
                <a:lnTo>
                  <a:pt x="27" y="145"/>
                </a:lnTo>
                <a:lnTo>
                  <a:pt x="30" y="143"/>
                </a:lnTo>
                <a:lnTo>
                  <a:pt x="38" y="137"/>
                </a:lnTo>
                <a:lnTo>
                  <a:pt x="40" y="137"/>
                </a:lnTo>
                <a:lnTo>
                  <a:pt x="43" y="135"/>
                </a:lnTo>
                <a:lnTo>
                  <a:pt x="48" y="135"/>
                </a:lnTo>
                <a:lnTo>
                  <a:pt x="48" y="129"/>
                </a:lnTo>
                <a:lnTo>
                  <a:pt x="51" y="127"/>
                </a:lnTo>
                <a:lnTo>
                  <a:pt x="54" y="122"/>
                </a:lnTo>
                <a:lnTo>
                  <a:pt x="59" y="116"/>
                </a:lnTo>
                <a:lnTo>
                  <a:pt x="62" y="114"/>
                </a:lnTo>
                <a:lnTo>
                  <a:pt x="64" y="114"/>
                </a:lnTo>
                <a:lnTo>
                  <a:pt x="67" y="114"/>
                </a:lnTo>
                <a:lnTo>
                  <a:pt x="70" y="111"/>
                </a:lnTo>
                <a:lnTo>
                  <a:pt x="73" y="106"/>
                </a:lnTo>
                <a:lnTo>
                  <a:pt x="75" y="100"/>
                </a:lnTo>
                <a:lnTo>
                  <a:pt x="78" y="100"/>
                </a:lnTo>
                <a:lnTo>
                  <a:pt x="78" y="98"/>
                </a:lnTo>
                <a:lnTo>
                  <a:pt x="78" y="93"/>
                </a:lnTo>
                <a:lnTo>
                  <a:pt x="81" y="90"/>
                </a:lnTo>
                <a:lnTo>
                  <a:pt x="83" y="87"/>
                </a:lnTo>
                <a:lnTo>
                  <a:pt x="89" y="85"/>
                </a:lnTo>
                <a:lnTo>
                  <a:pt x="94" y="82"/>
                </a:lnTo>
                <a:lnTo>
                  <a:pt x="99" y="82"/>
                </a:lnTo>
                <a:lnTo>
                  <a:pt x="105" y="85"/>
                </a:lnTo>
                <a:lnTo>
                  <a:pt x="110" y="85"/>
                </a:lnTo>
                <a:lnTo>
                  <a:pt x="118" y="85"/>
                </a:lnTo>
                <a:lnTo>
                  <a:pt x="123" y="87"/>
                </a:lnTo>
                <a:lnTo>
                  <a:pt x="129" y="87"/>
                </a:lnTo>
                <a:lnTo>
                  <a:pt x="134" y="85"/>
                </a:lnTo>
                <a:lnTo>
                  <a:pt x="134" y="82"/>
                </a:lnTo>
                <a:lnTo>
                  <a:pt x="134" y="71"/>
                </a:lnTo>
                <a:lnTo>
                  <a:pt x="137" y="66"/>
                </a:lnTo>
                <a:lnTo>
                  <a:pt x="134" y="64"/>
                </a:lnTo>
                <a:lnTo>
                  <a:pt x="131" y="61"/>
                </a:lnTo>
                <a:lnTo>
                  <a:pt x="129" y="56"/>
                </a:lnTo>
                <a:lnTo>
                  <a:pt x="131" y="53"/>
                </a:lnTo>
                <a:lnTo>
                  <a:pt x="134" y="53"/>
                </a:lnTo>
                <a:lnTo>
                  <a:pt x="139" y="53"/>
                </a:lnTo>
                <a:lnTo>
                  <a:pt x="142" y="53"/>
                </a:lnTo>
                <a:lnTo>
                  <a:pt x="142" y="50"/>
                </a:lnTo>
                <a:lnTo>
                  <a:pt x="147" y="50"/>
                </a:lnTo>
                <a:lnTo>
                  <a:pt x="150" y="48"/>
                </a:lnTo>
                <a:lnTo>
                  <a:pt x="156" y="48"/>
                </a:lnTo>
                <a:lnTo>
                  <a:pt x="158" y="48"/>
                </a:lnTo>
                <a:lnTo>
                  <a:pt x="161" y="45"/>
                </a:lnTo>
                <a:lnTo>
                  <a:pt x="174" y="42"/>
                </a:lnTo>
                <a:lnTo>
                  <a:pt x="177" y="40"/>
                </a:lnTo>
                <a:lnTo>
                  <a:pt x="182" y="37"/>
                </a:lnTo>
                <a:lnTo>
                  <a:pt x="190" y="32"/>
                </a:lnTo>
                <a:lnTo>
                  <a:pt x="204" y="24"/>
                </a:lnTo>
                <a:lnTo>
                  <a:pt x="206" y="21"/>
                </a:lnTo>
                <a:lnTo>
                  <a:pt x="209" y="19"/>
                </a:lnTo>
                <a:lnTo>
                  <a:pt x="209" y="16"/>
                </a:lnTo>
                <a:lnTo>
                  <a:pt x="212" y="13"/>
                </a:lnTo>
                <a:lnTo>
                  <a:pt x="212" y="11"/>
                </a:lnTo>
                <a:lnTo>
                  <a:pt x="214" y="11"/>
                </a:lnTo>
                <a:lnTo>
                  <a:pt x="217" y="8"/>
                </a:lnTo>
                <a:lnTo>
                  <a:pt x="220" y="8"/>
                </a:lnTo>
                <a:lnTo>
                  <a:pt x="222" y="6"/>
                </a:lnTo>
                <a:lnTo>
                  <a:pt x="225" y="3"/>
                </a:lnTo>
                <a:lnTo>
                  <a:pt x="228" y="0"/>
                </a:lnTo>
                <a:lnTo>
                  <a:pt x="231" y="0"/>
                </a:lnTo>
                <a:lnTo>
                  <a:pt x="231" y="3"/>
                </a:lnTo>
                <a:lnTo>
                  <a:pt x="231" y="6"/>
                </a:lnTo>
                <a:lnTo>
                  <a:pt x="228" y="11"/>
                </a:lnTo>
                <a:lnTo>
                  <a:pt x="222" y="13"/>
                </a:lnTo>
                <a:lnTo>
                  <a:pt x="220" y="19"/>
                </a:lnTo>
                <a:lnTo>
                  <a:pt x="217" y="21"/>
                </a:lnTo>
                <a:lnTo>
                  <a:pt x="214" y="27"/>
                </a:lnTo>
                <a:lnTo>
                  <a:pt x="212" y="29"/>
                </a:lnTo>
                <a:lnTo>
                  <a:pt x="212" y="35"/>
                </a:lnTo>
                <a:lnTo>
                  <a:pt x="212" y="40"/>
                </a:lnTo>
                <a:lnTo>
                  <a:pt x="209" y="42"/>
                </a:lnTo>
                <a:lnTo>
                  <a:pt x="209" y="48"/>
                </a:lnTo>
                <a:lnTo>
                  <a:pt x="206" y="50"/>
                </a:lnTo>
                <a:lnTo>
                  <a:pt x="204" y="53"/>
                </a:lnTo>
                <a:lnTo>
                  <a:pt x="201" y="58"/>
                </a:lnTo>
                <a:lnTo>
                  <a:pt x="204" y="64"/>
                </a:lnTo>
                <a:lnTo>
                  <a:pt x="206" y="66"/>
                </a:lnTo>
                <a:lnTo>
                  <a:pt x="209" y="66"/>
                </a:lnTo>
                <a:lnTo>
                  <a:pt x="214" y="69"/>
                </a:lnTo>
                <a:lnTo>
                  <a:pt x="217" y="64"/>
                </a:lnTo>
                <a:lnTo>
                  <a:pt x="222" y="61"/>
                </a:lnTo>
                <a:lnTo>
                  <a:pt x="228" y="61"/>
                </a:lnTo>
                <a:lnTo>
                  <a:pt x="233" y="53"/>
                </a:lnTo>
                <a:lnTo>
                  <a:pt x="239" y="48"/>
                </a:lnTo>
                <a:lnTo>
                  <a:pt x="244" y="45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1" name="Freeform 26"/>
          <p:cNvSpPr>
            <a:spLocks/>
          </p:cNvSpPr>
          <p:nvPr/>
        </p:nvSpPr>
        <p:spPr bwMode="auto">
          <a:xfrm>
            <a:off x="5585701" y="4645109"/>
            <a:ext cx="1529048" cy="652951"/>
          </a:xfrm>
          <a:custGeom>
            <a:avLst/>
            <a:gdLst>
              <a:gd name="T0" fmla="*/ 281 w 294"/>
              <a:gd name="T1" fmla="*/ 63 h 266"/>
              <a:gd name="T2" fmla="*/ 268 w 294"/>
              <a:gd name="T3" fmla="*/ 73 h 266"/>
              <a:gd name="T4" fmla="*/ 246 w 294"/>
              <a:gd name="T5" fmla="*/ 92 h 266"/>
              <a:gd name="T6" fmla="*/ 238 w 294"/>
              <a:gd name="T7" fmla="*/ 113 h 266"/>
              <a:gd name="T8" fmla="*/ 241 w 294"/>
              <a:gd name="T9" fmla="*/ 123 h 266"/>
              <a:gd name="T10" fmla="*/ 254 w 294"/>
              <a:gd name="T11" fmla="*/ 137 h 266"/>
              <a:gd name="T12" fmla="*/ 270 w 294"/>
              <a:gd name="T13" fmla="*/ 139 h 266"/>
              <a:gd name="T14" fmla="*/ 257 w 294"/>
              <a:gd name="T15" fmla="*/ 163 h 266"/>
              <a:gd name="T16" fmla="*/ 270 w 294"/>
              <a:gd name="T17" fmla="*/ 176 h 266"/>
              <a:gd name="T18" fmla="*/ 265 w 294"/>
              <a:gd name="T19" fmla="*/ 200 h 266"/>
              <a:gd name="T20" fmla="*/ 246 w 294"/>
              <a:gd name="T21" fmla="*/ 203 h 266"/>
              <a:gd name="T22" fmla="*/ 222 w 294"/>
              <a:gd name="T23" fmla="*/ 205 h 266"/>
              <a:gd name="T24" fmla="*/ 211 w 294"/>
              <a:gd name="T25" fmla="*/ 224 h 266"/>
              <a:gd name="T26" fmla="*/ 195 w 294"/>
              <a:gd name="T27" fmla="*/ 218 h 266"/>
              <a:gd name="T28" fmla="*/ 177 w 294"/>
              <a:gd name="T29" fmla="*/ 229 h 266"/>
              <a:gd name="T30" fmla="*/ 150 w 294"/>
              <a:gd name="T31" fmla="*/ 218 h 266"/>
              <a:gd name="T32" fmla="*/ 134 w 294"/>
              <a:gd name="T33" fmla="*/ 210 h 266"/>
              <a:gd name="T34" fmla="*/ 123 w 294"/>
              <a:gd name="T35" fmla="*/ 224 h 266"/>
              <a:gd name="T36" fmla="*/ 110 w 294"/>
              <a:gd name="T37" fmla="*/ 245 h 266"/>
              <a:gd name="T38" fmla="*/ 91 w 294"/>
              <a:gd name="T39" fmla="*/ 260 h 266"/>
              <a:gd name="T40" fmla="*/ 78 w 294"/>
              <a:gd name="T41" fmla="*/ 260 h 266"/>
              <a:gd name="T42" fmla="*/ 72 w 294"/>
              <a:gd name="T43" fmla="*/ 245 h 266"/>
              <a:gd name="T44" fmla="*/ 45 w 294"/>
              <a:gd name="T45" fmla="*/ 239 h 266"/>
              <a:gd name="T46" fmla="*/ 8 w 294"/>
              <a:gd name="T47" fmla="*/ 229 h 266"/>
              <a:gd name="T48" fmla="*/ 5 w 294"/>
              <a:gd name="T49" fmla="*/ 210 h 266"/>
              <a:gd name="T50" fmla="*/ 16 w 294"/>
              <a:gd name="T51" fmla="*/ 195 h 266"/>
              <a:gd name="T52" fmla="*/ 32 w 294"/>
              <a:gd name="T53" fmla="*/ 197 h 266"/>
              <a:gd name="T54" fmla="*/ 40 w 294"/>
              <a:gd name="T55" fmla="*/ 184 h 266"/>
              <a:gd name="T56" fmla="*/ 59 w 294"/>
              <a:gd name="T57" fmla="*/ 171 h 266"/>
              <a:gd name="T58" fmla="*/ 72 w 294"/>
              <a:gd name="T59" fmla="*/ 145 h 266"/>
              <a:gd name="T60" fmla="*/ 72 w 294"/>
              <a:gd name="T61" fmla="*/ 123 h 266"/>
              <a:gd name="T62" fmla="*/ 78 w 294"/>
              <a:gd name="T63" fmla="*/ 94 h 266"/>
              <a:gd name="T64" fmla="*/ 91 w 294"/>
              <a:gd name="T65" fmla="*/ 81 h 266"/>
              <a:gd name="T66" fmla="*/ 86 w 294"/>
              <a:gd name="T67" fmla="*/ 63 h 266"/>
              <a:gd name="T68" fmla="*/ 75 w 294"/>
              <a:gd name="T69" fmla="*/ 50 h 266"/>
              <a:gd name="T70" fmla="*/ 70 w 294"/>
              <a:gd name="T71" fmla="*/ 18 h 266"/>
              <a:gd name="T72" fmla="*/ 70 w 294"/>
              <a:gd name="T73" fmla="*/ 7 h 266"/>
              <a:gd name="T74" fmla="*/ 86 w 294"/>
              <a:gd name="T75" fmla="*/ 15 h 266"/>
              <a:gd name="T76" fmla="*/ 104 w 294"/>
              <a:gd name="T77" fmla="*/ 7 h 266"/>
              <a:gd name="T78" fmla="*/ 126 w 294"/>
              <a:gd name="T79" fmla="*/ 26 h 266"/>
              <a:gd name="T80" fmla="*/ 134 w 294"/>
              <a:gd name="T81" fmla="*/ 44 h 266"/>
              <a:gd name="T82" fmla="*/ 147 w 294"/>
              <a:gd name="T83" fmla="*/ 42 h 266"/>
              <a:gd name="T84" fmla="*/ 147 w 294"/>
              <a:gd name="T85" fmla="*/ 55 h 266"/>
              <a:gd name="T86" fmla="*/ 158 w 294"/>
              <a:gd name="T87" fmla="*/ 50 h 266"/>
              <a:gd name="T88" fmla="*/ 174 w 294"/>
              <a:gd name="T89" fmla="*/ 44 h 266"/>
              <a:gd name="T90" fmla="*/ 163 w 294"/>
              <a:gd name="T91" fmla="*/ 31 h 266"/>
              <a:gd name="T92" fmla="*/ 166 w 294"/>
              <a:gd name="T93" fmla="*/ 23 h 266"/>
              <a:gd name="T94" fmla="*/ 201 w 294"/>
              <a:gd name="T95" fmla="*/ 15 h 266"/>
              <a:gd name="T96" fmla="*/ 214 w 294"/>
              <a:gd name="T97" fmla="*/ 29 h 266"/>
              <a:gd name="T98" fmla="*/ 230 w 294"/>
              <a:gd name="T99" fmla="*/ 21 h 266"/>
              <a:gd name="T100" fmla="*/ 230 w 294"/>
              <a:gd name="T101" fmla="*/ 2 h 266"/>
              <a:gd name="T102" fmla="*/ 252 w 294"/>
              <a:gd name="T103" fmla="*/ 2 h 266"/>
              <a:gd name="T104" fmla="*/ 249 w 294"/>
              <a:gd name="T105" fmla="*/ 18 h 266"/>
              <a:gd name="T106" fmla="*/ 265 w 294"/>
              <a:gd name="T107" fmla="*/ 15 h 266"/>
              <a:gd name="T108" fmla="*/ 262 w 294"/>
              <a:gd name="T109" fmla="*/ 31 h 266"/>
              <a:gd name="T110" fmla="*/ 281 w 294"/>
              <a:gd name="T111" fmla="*/ 42 h 266"/>
              <a:gd name="T112" fmla="*/ 294 w 294"/>
              <a:gd name="T113" fmla="*/ 50 h 2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94"/>
              <a:gd name="T172" fmla="*/ 0 h 266"/>
              <a:gd name="T173" fmla="*/ 294 w 294"/>
              <a:gd name="T174" fmla="*/ 266 h 2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94" h="266">
                <a:moveTo>
                  <a:pt x="294" y="50"/>
                </a:moveTo>
                <a:lnTo>
                  <a:pt x="292" y="50"/>
                </a:lnTo>
                <a:lnTo>
                  <a:pt x="289" y="52"/>
                </a:lnTo>
                <a:lnTo>
                  <a:pt x="284" y="58"/>
                </a:lnTo>
                <a:lnTo>
                  <a:pt x="281" y="63"/>
                </a:lnTo>
                <a:lnTo>
                  <a:pt x="278" y="65"/>
                </a:lnTo>
                <a:lnTo>
                  <a:pt x="278" y="71"/>
                </a:lnTo>
                <a:lnTo>
                  <a:pt x="273" y="71"/>
                </a:lnTo>
                <a:lnTo>
                  <a:pt x="270" y="73"/>
                </a:lnTo>
                <a:lnTo>
                  <a:pt x="268" y="73"/>
                </a:lnTo>
                <a:lnTo>
                  <a:pt x="260" y="79"/>
                </a:lnTo>
                <a:lnTo>
                  <a:pt x="257" y="81"/>
                </a:lnTo>
                <a:lnTo>
                  <a:pt x="252" y="84"/>
                </a:lnTo>
                <a:lnTo>
                  <a:pt x="246" y="87"/>
                </a:lnTo>
                <a:lnTo>
                  <a:pt x="246" y="92"/>
                </a:lnTo>
                <a:lnTo>
                  <a:pt x="246" y="97"/>
                </a:lnTo>
                <a:lnTo>
                  <a:pt x="246" y="102"/>
                </a:lnTo>
                <a:lnTo>
                  <a:pt x="244" y="105"/>
                </a:lnTo>
                <a:lnTo>
                  <a:pt x="241" y="108"/>
                </a:lnTo>
                <a:lnTo>
                  <a:pt x="238" y="113"/>
                </a:lnTo>
                <a:lnTo>
                  <a:pt x="233" y="116"/>
                </a:lnTo>
                <a:lnTo>
                  <a:pt x="230" y="118"/>
                </a:lnTo>
                <a:lnTo>
                  <a:pt x="230" y="121"/>
                </a:lnTo>
                <a:lnTo>
                  <a:pt x="236" y="123"/>
                </a:lnTo>
                <a:lnTo>
                  <a:pt x="241" y="123"/>
                </a:lnTo>
                <a:lnTo>
                  <a:pt x="246" y="126"/>
                </a:lnTo>
                <a:lnTo>
                  <a:pt x="249" y="129"/>
                </a:lnTo>
                <a:lnTo>
                  <a:pt x="249" y="131"/>
                </a:lnTo>
                <a:lnTo>
                  <a:pt x="254" y="134"/>
                </a:lnTo>
                <a:lnTo>
                  <a:pt x="254" y="137"/>
                </a:lnTo>
                <a:lnTo>
                  <a:pt x="257" y="142"/>
                </a:lnTo>
                <a:lnTo>
                  <a:pt x="257" y="145"/>
                </a:lnTo>
                <a:lnTo>
                  <a:pt x="262" y="145"/>
                </a:lnTo>
                <a:lnTo>
                  <a:pt x="265" y="145"/>
                </a:lnTo>
                <a:lnTo>
                  <a:pt x="270" y="139"/>
                </a:lnTo>
                <a:lnTo>
                  <a:pt x="270" y="142"/>
                </a:lnTo>
                <a:lnTo>
                  <a:pt x="268" y="147"/>
                </a:lnTo>
                <a:lnTo>
                  <a:pt x="265" y="152"/>
                </a:lnTo>
                <a:lnTo>
                  <a:pt x="260" y="158"/>
                </a:lnTo>
                <a:lnTo>
                  <a:pt x="257" y="163"/>
                </a:lnTo>
                <a:lnTo>
                  <a:pt x="257" y="166"/>
                </a:lnTo>
                <a:lnTo>
                  <a:pt x="260" y="166"/>
                </a:lnTo>
                <a:lnTo>
                  <a:pt x="262" y="168"/>
                </a:lnTo>
                <a:lnTo>
                  <a:pt x="265" y="174"/>
                </a:lnTo>
                <a:lnTo>
                  <a:pt x="270" y="176"/>
                </a:lnTo>
                <a:lnTo>
                  <a:pt x="273" y="181"/>
                </a:lnTo>
                <a:lnTo>
                  <a:pt x="276" y="184"/>
                </a:lnTo>
                <a:lnTo>
                  <a:pt x="273" y="187"/>
                </a:lnTo>
                <a:lnTo>
                  <a:pt x="270" y="192"/>
                </a:lnTo>
                <a:lnTo>
                  <a:pt x="265" y="200"/>
                </a:lnTo>
                <a:lnTo>
                  <a:pt x="262" y="200"/>
                </a:lnTo>
                <a:lnTo>
                  <a:pt x="262" y="203"/>
                </a:lnTo>
                <a:lnTo>
                  <a:pt x="260" y="203"/>
                </a:lnTo>
                <a:lnTo>
                  <a:pt x="254" y="203"/>
                </a:lnTo>
                <a:lnTo>
                  <a:pt x="246" y="203"/>
                </a:lnTo>
                <a:lnTo>
                  <a:pt x="241" y="200"/>
                </a:lnTo>
                <a:lnTo>
                  <a:pt x="236" y="200"/>
                </a:lnTo>
                <a:lnTo>
                  <a:pt x="230" y="197"/>
                </a:lnTo>
                <a:lnTo>
                  <a:pt x="225" y="200"/>
                </a:lnTo>
                <a:lnTo>
                  <a:pt x="222" y="205"/>
                </a:lnTo>
                <a:lnTo>
                  <a:pt x="219" y="208"/>
                </a:lnTo>
                <a:lnTo>
                  <a:pt x="217" y="213"/>
                </a:lnTo>
                <a:lnTo>
                  <a:pt x="217" y="218"/>
                </a:lnTo>
                <a:lnTo>
                  <a:pt x="214" y="221"/>
                </a:lnTo>
                <a:lnTo>
                  <a:pt x="211" y="224"/>
                </a:lnTo>
                <a:lnTo>
                  <a:pt x="209" y="224"/>
                </a:lnTo>
                <a:lnTo>
                  <a:pt x="206" y="221"/>
                </a:lnTo>
                <a:lnTo>
                  <a:pt x="201" y="218"/>
                </a:lnTo>
                <a:lnTo>
                  <a:pt x="198" y="218"/>
                </a:lnTo>
                <a:lnTo>
                  <a:pt x="195" y="218"/>
                </a:lnTo>
                <a:lnTo>
                  <a:pt x="193" y="224"/>
                </a:lnTo>
                <a:lnTo>
                  <a:pt x="190" y="226"/>
                </a:lnTo>
                <a:lnTo>
                  <a:pt x="185" y="226"/>
                </a:lnTo>
                <a:lnTo>
                  <a:pt x="182" y="226"/>
                </a:lnTo>
                <a:lnTo>
                  <a:pt x="177" y="229"/>
                </a:lnTo>
                <a:lnTo>
                  <a:pt x="171" y="226"/>
                </a:lnTo>
                <a:lnTo>
                  <a:pt x="166" y="226"/>
                </a:lnTo>
                <a:lnTo>
                  <a:pt x="161" y="224"/>
                </a:lnTo>
                <a:lnTo>
                  <a:pt x="155" y="221"/>
                </a:lnTo>
                <a:lnTo>
                  <a:pt x="150" y="218"/>
                </a:lnTo>
                <a:lnTo>
                  <a:pt x="153" y="216"/>
                </a:lnTo>
                <a:lnTo>
                  <a:pt x="147" y="210"/>
                </a:lnTo>
                <a:lnTo>
                  <a:pt x="145" y="208"/>
                </a:lnTo>
                <a:lnTo>
                  <a:pt x="139" y="213"/>
                </a:lnTo>
                <a:lnTo>
                  <a:pt x="134" y="210"/>
                </a:lnTo>
                <a:lnTo>
                  <a:pt x="128" y="210"/>
                </a:lnTo>
                <a:lnTo>
                  <a:pt x="126" y="216"/>
                </a:lnTo>
                <a:lnTo>
                  <a:pt x="126" y="218"/>
                </a:lnTo>
                <a:lnTo>
                  <a:pt x="123" y="221"/>
                </a:lnTo>
                <a:lnTo>
                  <a:pt x="123" y="224"/>
                </a:lnTo>
                <a:lnTo>
                  <a:pt x="120" y="224"/>
                </a:lnTo>
                <a:lnTo>
                  <a:pt x="120" y="226"/>
                </a:lnTo>
                <a:lnTo>
                  <a:pt x="115" y="232"/>
                </a:lnTo>
                <a:lnTo>
                  <a:pt x="112" y="239"/>
                </a:lnTo>
                <a:lnTo>
                  <a:pt x="110" y="245"/>
                </a:lnTo>
                <a:lnTo>
                  <a:pt x="107" y="250"/>
                </a:lnTo>
                <a:lnTo>
                  <a:pt x="107" y="255"/>
                </a:lnTo>
                <a:lnTo>
                  <a:pt x="102" y="258"/>
                </a:lnTo>
                <a:lnTo>
                  <a:pt x="96" y="258"/>
                </a:lnTo>
                <a:lnTo>
                  <a:pt x="91" y="260"/>
                </a:lnTo>
                <a:lnTo>
                  <a:pt x="91" y="266"/>
                </a:lnTo>
                <a:lnTo>
                  <a:pt x="86" y="266"/>
                </a:lnTo>
                <a:lnTo>
                  <a:pt x="83" y="263"/>
                </a:lnTo>
                <a:lnTo>
                  <a:pt x="80" y="260"/>
                </a:lnTo>
                <a:lnTo>
                  <a:pt x="78" y="260"/>
                </a:lnTo>
                <a:lnTo>
                  <a:pt x="75" y="258"/>
                </a:lnTo>
                <a:lnTo>
                  <a:pt x="75" y="255"/>
                </a:lnTo>
                <a:lnTo>
                  <a:pt x="75" y="253"/>
                </a:lnTo>
                <a:lnTo>
                  <a:pt x="75" y="247"/>
                </a:lnTo>
                <a:lnTo>
                  <a:pt x="72" y="245"/>
                </a:lnTo>
                <a:lnTo>
                  <a:pt x="67" y="245"/>
                </a:lnTo>
                <a:lnTo>
                  <a:pt x="67" y="242"/>
                </a:lnTo>
                <a:lnTo>
                  <a:pt x="59" y="242"/>
                </a:lnTo>
                <a:lnTo>
                  <a:pt x="53" y="242"/>
                </a:lnTo>
                <a:lnTo>
                  <a:pt x="45" y="239"/>
                </a:lnTo>
                <a:lnTo>
                  <a:pt x="40" y="242"/>
                </a:lnTo>
                <a:lnTo>
                  <a:pt x="29" y="242"/>
                </a:lnTo>
                <a:lnTo>
                  <a:pt x="24" y="237"/>
                </a:lnTo>
                <a:lnTo>
                  <a:pt x="16" y="234"/>
                </a:lnTo>
                <a:lnTo>
                  <a:pt x="8" y="229"/>
                </a:lnTo>
                <a:lnTo>
                  <a:pt x="3" y="224"/>
                </a:lnTo>
                <a:lnTo>
                  <a:pt x="0" y="221"/>
                </a:lnTo>
                <a:lnTo>
                  <a:pt x="3" y="218"/>
                </a:lnTo>
                <a:lnTo>
                  <a:pt x="5" y="213"/>
                </a:lnTo>
                <a:lnTo>
                  <a:pt x="5" y="210"/>
                </a:lnTo>
                <a:lnTo>
                  <a:pt x="11" y="205"/>
                </a:lnTo>
                <a:lnTo>
                  <a:pt x="13" y="203"/>
                </a:lnTo>
                <a:lnTo>
                  <a:pt x="13" y="200"/>
                </a:lnTo>
                <a:lnTo>
                  <a:pt x="13" y="195"/>
                </a:lnTo>
                <a:lnTo>
                  <a:pt x="16" y="195"/>
                </a:lnTo>
                <a:lnTo>
                  <a:pt x="16" y="197"/>
                </a:lnTo>
                <a:lnTo>
                  <a:pt x="21" y="200"/>
                </a:lnTo>
                <a:lnTo>
                  <a:pt x="24" y="203"/>
                </a:lnTo>
                <a:lnTo>
                  <a:pt x="29" y="200"/>
                </a:lnTo>
                <a:lnTo>
                  <a:pt x="32" y="197"/>
                </a:lnTo>
                <a:lnTo>
                  <a:pt x="29" y="189"/>
                </a:lnTo>
                <a:lnTo>
                  <a:pt x="32" y="187"/>
                </a:lnTo>
                <a:lnTo>
                  <a:pt x="35" y="187"/>
                </a:lnTo>
                <a:lnTo>
                  <a:pt x="37" y="184"/>
                </a:lnTo>
                <a:lnTo>
                  <a:pt x="40" y="184"/>
                </a:lnTo>
                <a:lnTo>
                  <a:pt x="43" y="184"/>
                </a:lnTo>
                <a:lnTo>
                  <a:pt x="51" y="181"/>
                </a:lnTo>
                <a:lnTo>
                  <a:pt x="53" y="181"/>
                </a:lnTo>
                <a:lnTo>
                  <a:pt x="56" y="176"/>
                </a:lnTo>
                <a:lnTo>
                  <a:pt x="59" y="171"/>
                </a:lnTo>
                <a:lnTo>
                  <a:pt x="62" y="163"/>
                </a:lnTo>
                <a:lnTo>
                  <a:pt x="67" y="155"/>
                </a:lnTo>
                <a:lnTo>
                  <a:pt x="72" y="152"/>
                </a:lnTo>
                <a:lnTo>
                  <a:pt x="72" y="147"/>
                </a:lnTo>
                <a:lnTo>
                  <a:pt x="72" y="145"/>
                </a:lnTo>
                <a:lnTo>
                  <a:pt x="67" y="139"/>
                </a:lnTo>
                <a:lnTo>
                  <a:pt x="64" y="137"/>
                </a:lnTo>
                <a:lnTo>
                  <a:pt x="67" y="129"/>
                </a:lnTo>
                <a:lnTo>
                  <a:pt x="70" y="129"/>
                </a:lnTo>
                <a:lnTo>
                  <a:pt x="72" y="123"/>
                </a:lnTo>
                <a:lnTo>
                  <a:pt x="72" y="116"/>
                </a:lnTo>
                <a:lnTo>
                  <a:pt x="72" y="113"/>
                </a:lnTo>
                <a:lnTo>
                  <a:pt x="75" y="105"/>
                </a:lnTo>
                <a:lnTo>
                  <a:pt x="78" y="100"/>
                </a:lnTo>
                <a:lnTo>
                  <a:pt x="78" y="94"/>
                </a:lnTo>
                <a:lnTo>
                  <a:pt x="80" y="92"/>
                </a:lnTo>
                <a:lnTo>
                  <a:pt x="83" y="92"/>
                </a:lnTo>
                <a:lnTo>
                  <a:pt x="88" y="92"/>
                </a:lnTo>
                <a:lnTo>
                  <a:pt x="91" y="92"/>
                </a:lnTo>
                <a:lnTo>
                  <a:pt x="91" y="81"/>
                </a:lnTo>
                <a:lnTo>
                  <a:pt x="94" y="71"/>
                </a:lnTo>
                <a:lnTo>
                  <a:pt x="94" y="63"/>
                </a:lnTo>
                <a:lnTo>
                  <a:pt x="94" y="60"/>
                </a:lnTo>
                <a:lnTo>
                  <a:pt x="91" y="63"/>
                </a:lnTo>
                <a:lnTo>
                  <a:pt x="86" y="63"/>
                </a:lnTo>
                <a:lnTo>
                  <a:pt x="83" y="68"/>
                </a:lnTo>
                <a:lnTo>
                  <a:pt x="78" y="65"/>
                </a:lnTo>
                <a:lnTo>
                  <a:pt x="75" y="65"/>
                </a:lnTo>
                <a:lnTo>
                  <a:pt x="75" y="60"/>
                </a:lnTo>
                <a:lnTo>
                  <a:pt x="75" y="50"/>
                </a:lnTo>
                <a:lnTo>
                  <a:pt x="75" y="42"/>
                </a:lnTo>
                <a:lnTo>
                  <a:pt x="75" y="36"/>
                </a:lnTo>
                <a:lnTo>
                  <a:pt x="75" y="26"/>
                </a:lnTo>
                <a:lnTo>
                  <a:pt x="72" y="23"/>
                </a:lnTo>
                <a:lnTo>
                  <a:pt x="70" y="18"/>
                </a:lnTo>
                <a:lnTo>
                  <a:pt x="67" y="18"/>
                </a:lnTo>
                <a:lnTo>
                  <a:pt x="62" y="13"/>
                </a:lnTo>
                <a:lnTo>
                  <a:pt x="64" y="10"/>
                </a:lnTo>
                <a:lnTo>
                  <a:pt x="67" y="7"/>
                </a:lnTo>
                <a:lnTo>
                  <a:pt x="70" y="7"/>
                </a:lnTo>
                <a:lnTo>
                  <a:pt x="72" y="7"/>
                </a:lnTo>
                <a:lnTo>
                  <a:pt x="75" y="7"/>
                </a:lnTo>
                <a:lnTo>
                  <a:pt x="78" y="7"/>
                </a:lnTo>
                <a:lnTo>
                  <a:pt x="80" y="10"/>
                </a:lnTo>
                <a:lnTo>
                  <a:pt x="86" y="15"/>
                </a:lnTo>
                <a:lnTo>
                  <a:pt x="91" y="15"/>
                </a:lnTo>
                <a:lnTo>
                  <a:pt x="94" y="13"/>
                </a:lnTo>
                <a:lnTo>
                  <a:pt x="96" y="10"/>
                </a:lnTo>
                <a:lnTo>
                  <a:pt x="102" y="7"/>
                </a:lnTo>
                <a:lnTo>
                  <a:pt x="104" y="7"/>
                </a:lnTo>
                <a:lnTo>
                  <a:pt x="110" y="13"/>
                </a:lnTo>
                <a:lnTo>
                  <a:pt x="112" y="21"/>
                </a:lnTo>
                <a:lnTo>
                  <a:pt x="115" y="23"/>
                </a:lnTo>
                <a:lnTo>
                  <a:pt x="120" y="26"/>
                </a:lnTo>
                <a:lnTo>
                  <a:pt x="126" y="26"/>
                </a:lnTo>
                <a:lnTo>
                  <a:pt x="128" y="29"/>
                </a:lnTo>
                <a:lnTo>
                  <a:pt x="128" y="31"/>
                </a:lnTo>
                <a:lnTo>
                  <a:pt x="131" y="34"/>
                </a:lnTo>
                <a:lnTo>
                  <a:pt x="134" y="39"/>
                </a:lnTo>
                <a:lnTo>
                  <a:pt x="134" y="44"/>
                </a:lnTo>
                <a:lnTo>
                  <a:pt x="134" y="47"/>
                </a:lnTo>
                <a:lnTo>
                  <a:pt x="136" y="47"/>
                </a:lnTo>
                <a:lnTo>
                  <a:pt x="139" y="50"/>
                </a:lnTo>
                <a:lnTo>
                  <a:pt x="142" y="44"/>
                </a:lnTo>
                <a:lnTo>
                  <a:pt x="147" y="42"/>
                </a:lnTo>
                <a:lnTo>
                  <a:pt x="150" y="42"/>
                </a:lnTo>
                <a:lnTo>
                  <a:pt x="153" y="44"/>
                </a:lnTo>
                <a:lnTo>
                  <a:pt x="153" y="47"/>
                </a:lnTo>
                <a:lnTo>
                  <a:pt x="150" y="50"/>
                </a:lnTo>
                <a:lnTo>
                  <a:pt x="147" y="55"/>
                </a:lnTo>
                <a:lnTo>
                  <a:pt x="150" y="58"/>
                </a:lnTo>
                <a:lnTo>
                  <a:pt x="153" y="58"/>
                </a:lnTo>
                <a:lnTo>
                  <a:pt x="153" y="55"/>
                </a:lnTo>
                <a:lnTo>
                  <a:pt x="155" y="52"/>
                </a:lnTo>
                <a:lnTo>
                  <a:pt x="158" y="50"/>
                </a:lnTo>
                <a:lnTo>
                  <a:pt x="161" y="47"/>
                </a:lnTo>
                <a:lnTo>
                  <a:pt x="163" y="47"/>
                </a:lnTo>
                <a:lnTo>
                  <a:pt x="166" y="50"/>
                </a:lnTo>
                <a:lnTo>
                  <a:pt x="171" y="47"/>
                </a:lnTo>
                <a:lnTo>
                  <a:pt x="174" y="44"/>
                </a:lnTo>
                <a:lnTo>
                  <a:pt x="174" y="42"/>
                </a:lnTo>
                <a:lnTo>
                  <a:pt x="174" y="39"/>
                </a:lnTo>
                <a:lnTo>
                  <a:pt x="174" y="34"/>
                </a:lnTo>
                <a:lnTo>
                  <a:pt x="171" y="31"/>
                </a:lnTo>
                <a:lnTo>
                  <a:pt x="163" y="31"/>
                </a:lnTo>
                <a:lnTo>
                  <a:pt x="161" y="31"/>
                </a:lnTo>
                <a:lnTo>
                  <a:pt x="155" y="31"/>
                </a:lnTo>
                <a:lnTo>
                  <a:pt x="158" y="26"/>
                </a:lnTo>
                <a:lnTo>
                  <a:pt x="161" y="23"/>
                </a:lnTo>
                <a:lnTo>
                  <a:pt x="166" y="23"/>
                </a:lnTo>
                <a:lnTo>
                  <a:pt x="174" y="23"/>
                </a:lnTo>
                <a:lnTo>
                  <a:pt x="182" y="21"/>
                </a:lnTo>
                <a:lnTo>
                  <a:pt x="193" y="15"/>
                </a:lnTo>
                <a:lnTo>
                  <a:pt x="195" y="15"/>
                </a:lnTo>
                <a:lnTo>
                  <a:pt x="201" y="15"/>
                </a:lnTo>
                <a:lnTo>
                  <a:pt x="209" y="13"/>
                </a:lnTo>
                <a:lnTo>
                  <a:pt x="211" y="15"/>
                </a:lnTo>
                <a:lnTo>
                  <a:pt x="214" y="21"/>
                </a:lnTo>
                <a:lnTo>
                  <a:pt x="214" y="26"/>
                </a:lnTo>
                <a:lnTo>
                  <a:pt x="214" y="29"/>
                </a:lnTo>
                <a:lnTo>
                  <a:pt x="217" y="29"/>
                </a:lnTo>
                <a:lnTo>
                  <a:pt x="222" y="29"/>
                </a:lnTo>
                <a:lnTo>
                  <a:pt x="225" y="26"/>
                </a:lnTo>
                <a:lnTo>
                  <a:pt x="230" y="23"/>
                </a:lnTo>
                <a:lnTo>
                  <a:pt x="230" y="21"/>
                </a:lnTo>
                <a:lnTo>
                  <a:pt x="228" y="15"/>
                </a:lnTo>
                <a:lnTo>
                  <a:pt x="228" y="10"/>
                </a:lnTo>
                <a:lnTo>
                  <a:pt x="228" y="7"/>
                </a:lnTo>
                <a:lnTo>
                  <a:pt x="228" y="2"/>
                </a:lnTo>
                <a:lnTo>
                  <a:pt x="230" y="2"/>
                </a:lnTo>
                <a:lnTo>
                  <a:pt x="233" y="0"/>
                </a:lnTo>
                <a:lnTo>
                  <a:pt x="238" y="2"/>
                </a:lnTo>
                <a:lnTo>
                  <a:pt x="244" y="2"/>
                </a:lnTo>
                <a:lnTo>
                  <a:pt x="249" y="2"/>
                </a:lnTo>
                <a:lnTo>
                  <a:pt x="252" y="2"/>
                </a:lnTo>
                <a:lnTo>
                  <a:pt x="252" y="5"/>
                </a:lnTo>
                <a:lnTo>
                  <a:pt x="252" y="7"/>
                </a:lnTo>
                <a:lnTo>
                  <a:pt x="249" y="10"/>
                </a:lnTo>
                <a:lnTo>
                  <a:pt x="249" y="13"/>
                </a:lnTo>
                <a:lnTo>
                  <a:pt x="249" y="18"/>
                </a:lnTo>
                <a:lnTo>
                  <a:pt x="252" y="21"/>
                </a:lnTo>
                <a:lnTo>
                  <a:pt x="254" y="23"/>
                </a:lnTo>
                <a:lnTo>
                  <a:pt x="257" y="23"/>
                </a:lnTo>
                <a:lnTo>
                  <a:pt x="262" y="21"/>
                </a:lnTo>
                <a:lnTo>
                  <a:pt x="265" y="15"/>
                </a:lnTo>
                <a:lnTo>
                  <a:pt x="268" y="18"/>
                </a:lnTo>
                <a:lnTo>
                  <a:pt x="268" y="23"/>
                </a:lnTo>
                <a:lnTo>
                  <a:pt x="262" y="26"/>
                </a:lnTo>
                <a:lnTo>
                  <a:pt x="262" y="29"/>
                </a:lnTo>
                <a:lnTo>
                  <a:pt x="262" y="31"/>
                </a:lnTo>
                <a:lnTo>
                  <a:pt x="265" y="34"/>
                </a:lnTo>
                <a:lnTo>
                  <a:pt x="270" y="34"/>
                </a:lnTo>
                <a:lnTo>
                  <a:pt x="273" y="36"/>
                </a:lnTo>
                <a:lnTo>
                  <a:pt x="276" y="42"/>
                </a:lnTo>
                <a:lnTo>
                  <a:pt x="281" y="42"/>
                </a:lnTo>
                <a:lnTo>
                  <a:pt x="281" y="36"/>
                </a:lnTo>
                <a:lnTo>
                  <a:pt x="284" y="36"/>
                </a:lnTo>
                <a:lnTo>
                  <a:pt x="289" y="39"/>
                </a:lnTo>
                <a:lnTo>
                  <a:pt x="292" y="44"/>
                </a:lnTo>
                <a:lnTo>
                  <a:pt x="294" y="5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2" name="Freeform 27"/>
          <p:cNvSpPr>
            <a:spLocks/>
          </p:cNvSpPr>
          <p:nvPr/>
        </p:nvSpPr>
        <p:spPr bwMode="auto">
          <a:xfrm>
            <a:off x="6293019" y="4289176"/>
            <a:ext cx="1227397" cy="478667"/>
          </a:xfrm>
          <a:custGeom>
            <a:avLst/>
            <a:gdLst>
              <a:gd name="T0" fmla="*/ 51 w 236"/>
              <a:gd name="T1" fmla="*/ 150 h 195"/>
              <a:gd name="T2" fmla="*/ 38 w 236"/>
              <a:gd name="T3" fmla="*/ 147 h 195"/>
              <a:gd name="T4" fmla="*/ 30 w 236"/>
              <a:gd name="T5" fmla="*/ 134 h 195"/>
              <a:gd name="T6" fmla="*/ 25 w 236"/>
              <a:gd name="T7" fmla="*/ 123 h 195"/>
              <a:gd name="T8" fmla="*/ 27 w 236"/>
              <a:gd name="T9" fmla="*/ 105 h 195"/>
              <a:gd name="T10" fmla="*/ 22 w 236"/>
              <a:gd name="T11" fmla="*/ 89 h 195"/>
              <a:gd name="T12" fmla="*/ 22 w 236"/>
              <a:gd name="T13" fmla="*/ 79 h 195"/>
              <a:gd name="T14" fmla="*/ 3 w 236"/>
              <a:gd name="T15" fmla="*/ 81 h 195"/>
              <a:gd name="T16" fmla="*/ 19 w 236"/>
              <a:gd name="T17" fmla="*/ 58 h 195"/>
              <a:gd name="T18" fmla="*/ 19 w 236"/>
              <a:gd name="T19" fmla="*/ 42 h 195"/>
              <a:gd name="T20" fmla="*/ 35 w 236"/>
              <a:gd name="T21" fmla="*/ 31 h 195"/>
              <a:gd name="T22" fmla="*/ 59 w 236"/>
              <a:gd name="T23" fmla="*/ 18 h 195"/>
              <a:gd name="T24" fmla="*/ 81 w 236"/>
              <a:gd name="T25" fmla="*/ 23 h 195"/>
              <a:gd name="T26" fmla="*/ 100 w 236"/>
              <a:gd name="T27" fmla="*/ 23 h 195"/>
              <a:gd name="T28" fmla="*/ 118 w 236"/>
              <a:gd name="T29" fmla="*/ 15 h 195"/>
              <a:gd name="T30" fmla="*/ 137 w 236"/>
              <a:gd name="T31" fmla="*/ 18 h 195"/>
              <a:gd name="T32" fmla="*/ 145 w 236"/>
              <a:gd name="T33" fmla="*/ 13 h 195"/>
              <a:gd name="T34" fmla="*/ 156 w 236"/>
              <a:gd name="T35" fmla="*/ 0 h 195"/>
              <a:gd name="T36" fmla="*/ 169 w 236"/>
              <a:gd name="T37" fmla="*/ 5 h 195"/>
              <a:gd name="T38" fmla="*/ 188 w 236"/>
              <a:gd name="T39" fmla="*/ 15 h 195"/>
              <a:gd name="T40" fmla="*/ 204 w 236"/>
              <a:gd name="T41" fmla="*/ 21 h 195"/>
              <a:gd name="T42" fmla="*/ 199 w 236"/>
              <a:gd name="T43" fmla="*/ 36 h 195"/>
              <a:gd name="T44" fmla="*/ 212 w 236"/>
              <a:gd name="T45" fmla="*/ 44 h 195"/>
              <a:gd name="T46" fmla="*/ 220 w 236"/>
              <a:gd name="T47" fmla="*/ 60 h 195"/>
              <a:gd name="T48" fmla="*/ 207 w 236"/>
              <a:gd name="T49" fmla="*/ 76 h 195"/>
              <a:gd name="T50" fmla="*/ 199 w 236"/>
              <a:gd name="T51" fmla="*/ 84 h 195"/>
              <a:gd name="T52" fmla="*/ 199 w 236"/>
              <a:gd name="T53" fmla="*/ 102 h 195"/>
              <a:gd name="T54" fmla="*/ 196 w 236"/>
              <a:gd name="T55" fmla="*/ 118 h 195"/>
              <a:gd name="T56" fmla="*/ 204 w 236"/>
              <a:gd name="T57" fmla="*/ 116 h 195"/>
              <a:gd name="T58" fmla="*/ 220 w 236"/>
              <a:gd name="T59" fmla="*/ 110 h 195"/>
              <a:gd name="T60" fmla="*/ 225 w 236"/>
              <a:gd name="T61" fmla="*/ 102 h 195"/>
              <a:gd name="T62" fmla="*/ 225 w 236"/>
              <a:gd name="T63" fmla="*/ 126 h 195"/>
              <a:gd name="T64" fmla="*/ 233 w 236"/>
              <a:gd name="T65" fmla="*/ 134 h 195"/>
              <a:gd name="T66" fmla="*/ 225 w 236"/>
              <a:gd name="T67" fmla="*/ 142 h 195"/>
              <a:gd name="T68" fmla="*/ 228 w 236"/>
              <a:gd name="T69" fmla="*/ 163 h 195"/>
              <a:gd name="T70" fmla="*/ 212 w 236"/>
              <a:gd name="T71" fmla="*/ 166 h 195"/>
              <a:gd name="T72" fmla="*/ 188 w 236"/>
              <a:gd name="T73" fmla="*/ 163 h 195"/>
              <a:gd name="T74" fmla="*/ 172 w 236"/>
              <a:gd name="T75" fmla="*/ 174 h 195"/>
              <a:gd name="T76" fmla="*/ 167 w 236"/>
              <a:gd name="T77" fmla="*/ 187 h 195"/>
              <a:gd name="T78" fmla="*/ 156 w 236"/>
              <a:gd name="T79" fmla="*/ 189 h 195"/>
              <a:gd name="T80" fmla="*/ 145 w 236"/>
              <a:gd name="T81" fmla="*/ 187 h 195"/>
              <a:gd name="T82" fmla="*/ 129 w 236"/>
              <a:gd name="T83" fmla="*/ 179 h 195"/>
              <a:gd name="T84" fmla="*/ 132 w 236"/>
              <a:gd name="T85" fmla="*/ 168 h 195"/>
              <a:gd name="T86" fmla="*/ 121 w 236"/>
              <a:gd name="T87" fmla="*/ 168 h 195"/>
              <a:gd name="T88" fmla="*/ 113 w 236"/>
              <a:gd name="T89" fmla="*/ 158 h 195"/>
              <a:gd name="T90" fmla="*/ 116 w 236"/>
              <a:gd name="T91" fmla="*/ 147 h 195"/>
              <a:gd name="T92" fmla="*/ 97 w 236"/>
              <a:gd name="T93" fmla="*/ 145 h 195"/>
              <a:gd name="T94" fmla="*/ 92 w 236"/>
              <a:gd name="T95" fmla="*/ 155 h 195"/>
              <a:gd name="T96" fmla="*/ 89 w 236"/>
              <a:gd name="T97" fmla="*/ 171 h 195"/>
              <a:gd name="T98" fmla="*/ 78 w 236"/>
              <a:gd name="T99" fmla="*/ 171 h 195"/>
              <a:gd name="T100" fmla="*/ 65 w 236"/>
              <a:gd name="T101" fmla="*/ 160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36"/>
              <a:gd name="T154" fmla="*/ 0 h 195"/>
              <a:gd name="T155" fmla="*/ 236 w 236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36" h="195">
                <a:moveTo>
                  <a:pt x="57" y="160"/>
                </a:moveTo>
                <a:lnTo>
                  <a:pt x="57" y="158"/>
                </a:lnTo>
                <a:lnTo>
                  <a:pt x="54" y="152"/>
                </a:lnTo>
                <a:lnTo>
                  <a:pt x="51" y="150"/>
                </a:lnTo>
                <a:lnTo>
                  <a:pt x="51" y="147"/>
                </a:lnTo>
                <a:lnTo>
                  <a:pt x="46" y="145"/>
                </a:lnTo>
                <a:lnTo>
                  <a:pt x="43" y="147"/>
                </a:lnTo>
                <a:lnTo>
                  <a:pt x="38" y="147"/>
                </a:lnTo>
                <a:lnTo>
                  <a:pt x="35" y="145"/>
                </a:lnTo>
                <a:lnTo>
                  <a:pt x="30" y="142"/>
                </a:lnTo>
                <a:lnTo>
                  <a:pt x="30" y="137"/>
                </a:lnTo>
                <a:lnTo>
                  <a:pt x="30" y="134"/>
                </a:lnTo>
                <a:lnTo>
                  <a:pt x="27" y="131"/>
                </a:lnTo>
                <a:lnTo>
                  <a:pt x="27" y="129"/>
                </a:lnTo>
                <a:lnTo>
                  <a:pt x="25" y="126"/>
                </a:lnTo>
                <a:lnTo>
                  <a:pt x="25" y="123"/>
                </a:lnTo>
                <a:lnTo>
                  <a:pt x="25" y="118"/>
                </a:lnTo>
                <a:lnTo>
                  <a:pt x="25" y="113"/>
                </a:lnTo>
                <a:lnTo>
                  <a:pt x="27" y="110"/>
                </a:lnTo>
                <a:lnTo>
                  <a:pt x="27" y="105"/>
                </a:lnTo>
                <a:lnTo>
                  <a:pt x="25" y="102"/>
                </a:lnTo>
                <a:lnTo>
                  <a:pt x="22" y="97"/>
                </a:lnTo>
                <a:lnTo>
                  <a:pt x="19" y="92"/>
                </a:lnTo>
                <a:lnTo>
                  <a:pt x="22" y="89"/>
                </a:lnTo>
                <a:lnTo>
                  <a:pt x="25" y="89"/>
                </a:lnTo>
                <a:lnTo>
                  <a:pt x="25" y="84"/>
                </a:lnTo>
                <a:lnTo>
                  <a:pt x="25" y="81"/>
                </a:lnTo>
                <a:lnTo>
                  <a:pt x="22" y="79"/>
                </a:lnTo>
                <a:lnTo>
                  <a:pt x="19" y="79"/>
                </a:lnTo>
                <a:lnTo>
                  <a:pt x="14" y="79"/>
                </a:lnTo>
                <a:lnTo>
                  <a:pt x="9" y="79"/>
                </a:lnTo>
                <a:lnTo>
                  <a:pt x="3" y="81"/>
                </a:lnTo>
                <a:lnTo>
                  <a:pt x="0" y="73"/>
                </a:lnTo>
                <a:lnTo>
                  <a:pt x="14" y="63"/>
                </a:lnTo>
                <a:lnTo>
                  <a:pt x="19" y="60"/>
                </a:lnTo>
                <a:lnTo>
                  <a:pt x="19" y="58"/>
                </a:lnTo>
                <a:lnTo>
                  <a:pt x="19" y="55"/>
                </a:lnTo>
                <a:lnTo>
                  <a:pt x="17" y="52"/>
                </a:lnTo>
                <a:lnTo>
                  <a:pt x="17" y="44"/>
                </a:lnTo>
                <a:lnTo>
                  <a:pt x="19" y="42"/>
                </a:lnTo>
                <a:lnTo>
                  <a:pt x="22" y="39"/>
                </a:lnTo>
                <a:lnTo>
                  <a:pt x="25" y="36"/>
                </a:lnTo>
                <a:lnTo>
                  <a:pt x="30" y="36"/>
                </a:lnTo>
                <a:lnTo>
                  <a:pt x="35" y="31"/>
                </a:lnTo>
                <a:lnTo>
                  <a:pt x="38" y="29"/>
                </a:lnTo>
                <a:lnTo>
                  <a:pt x="38" y="23"/>
                </a:lnTo>
                <a:lnTo>
                  <a:pt x="38" y="21"/>
                </a:lnTo>
                <a:lnTo>
                  <a:pt x="59" y="18"/>
                </a:lnTo>
                <a:lnTo>
                  <a:pt x="70" y="15"/>
                </a:lnTo>
                <a:lnTo>
                  <a:pt x="78" y="15"/>
                </a:lnTo>
                <a:lnTo>
                  <a:pt x="78" y="21"/>
                </a:lnTo>
                <a:lnTo>
                  <a:pt x="81" y="23"/>
                </a:lnTo>
                <a:lnTo>
                  <a:pt x="86" y="26"/>
                </a:lnTo>
                <a:lnTo>
                  <a:pt x="89" y="26"/>
                </a:lnTo>
                <a:lnTo>
                  <a:pt x="94" y="26"/>
                </a:lnTo>
                <a:lnTo>
                  <a:pt x="100" y="23"/>
                </a:lnTo>
                <a:lnTo>
                  <a:pt x="102" y="21"/>
                </a:lnTo>
                <a:lnTo>
                  <a:pt x="108" y="18"/>
                </a:lnTo>
                <a:lnTo>
                  <a:pt x="116" y="15"/>
                </a:lnTo>
                <a:lnTo>
                  <a:pt x="118" y="15"/>
                </a:lnTo>
                <a:lnTo>
                  <a:pt x="124" y="13"/>
                </a:lnTo>
                <a:lnTo>
                  <a:pt x="126" y="10"/>
                </a:lnTo>
                <a:lnTo>
                  <a:pt x="132" y="15"/>
                </a:lnTo>
                <a:lnTo>
                  <a:pt x="137" y="18"/>
                </a:lnTo>
                <a:lnTo>
                  <a:pt x="140" y="21"/>
                </a:lnTo>
                <a:lnTo>
                  <a:pt x="142" y="21"/>
                </a:lnTo>
                <a:lnTo>
                  <a:pt x="142" y="18"/>
                </a:lnTo>
                <a:lnTo>
                  <a:pt x="145" y="13"/>
                </a:lnTo>
                <a:lnTo>
                  <a:pt x="148" y="7"/>
                </a:lnTo>
                <a:lnTo>
                  <a:pt x="153" y="5"/>
                </a:lnTo>
                <a:lnTo>
                  <a:pt x="153" y="2"/>
                </a:lnTo>
                <a:lnTo>
                  <a:pt x="156" y="0"/>
                </a:lnTo>
                <a:lnTo>
                  <a:pt x="158" y="0"/>
                </a:lnTo>
                <a:lnTo>
                  <a:pt x="161" y="2"/>
                </a:lnTo>
                <a:lnTo>
                  <a:pt x="167" y="2"/>
                </a:lnTo>
                <a:lnTo>
                  <a:pt x="169" y="5"/>
                </a:lnTo>
                <a:lnTo>
                  <a:pt x="175" y="5"/>
                </a:lnTo>
                <a:lnTo>
                  <a:pt x="180" y="7"/>
                </a:lnTo>
                <a:lnTo>
                  <a:pt x="183" y="13"/>
                </a:lnTo>
                <a:lnTo>
                  <a:pt x="188" y="15"/>
                </a:lnTo>
                <a:lnTo>
                  <a:pt x="193" y="15"/>
                </a:lnTo>
                <a:lnTo>
                  <a:pt x="199" y="18"/>
                </a:lnTo>
                <a:lnTo>
                  <a:pt x="201" y="18"/>
                </a:lnTo>
                <a:lnTo>
                  <a:pt x="204" y="21"/>
                </a:lnTo>
                <a:lnTo>
                  <a:pt x="204" y="23"/>
                </a:lnTo>
                <a:lnTo>
                  <a:pt x="201" y="29"/>
                </a:lnTo>
                <a:lnTo>
                  <a:pt x="201" y="31"/>
                </a:lnTo>
                <a:lnTo>
                  <a:pt x="199" y="36"/>
                </a:lnTo>
                <a:lnTo>
                  <a:pt x="201" y="39"/>
                </a:lnTo>
                <a:lnTo>
                  <a:pt x="204" y="42"/>
                </a:lnTo>
                <a:lnTo>
                  <a:pt x="207" y="42"/>
                </a:lnTo>
                <a:lnTo>
                  <a:pt x="212" y="44"/>
                </a:lnTo>
                <a:lnTo>
                  <a:pt x="215" y="44"/>
                </a:lnTo>
                <a:lnTo>
                  <a:pt x="217" y="47"/>
                </a:lnTo>
                <a:lnTo>
                  <a:pt x="217" y="55"/>
                </a:lnTo>
                <a:lnTo>
                  <a:pt x="220" y="60"/>
                </a:lnTo>
                <a:lnTo>
                  <a:pt x="220" y="65"/>
                </a:lnTo>
                <a:lnTo>
                  <a:pt x="217" y="68"/>
                </a:lnTo>
                <a:lnTo>
                  <a:pt x="212" y="71"/>
                </a:lnTo>
                <a:lnTo>
                  <a:pt x="207" y="76"/>
                </a:lnTo>
                <a:lnTo>
                  <a:pt x="201" y="79"/>
                </a:lnTo>
                <a:lnTo>
                  <a:pt x="193" y="79"/>
                </a:lnTo>
                <a:lnTo>
                  <a:pt x="196" y="81"/>
                </a:lnTo>
                <a:lnTo>
                  <a:pt x="199" y="84"/>
                </a:lnTo>
                <a:lnTo>
                  <a:pt x="201" y="84"/>
                </a:lnTo>
                <a:lnTo>
                  <a:pt x="201" y="89"/>
                </a:lnTo>
                <a:lnTo>
                  <a:pt x="201" y="100"/>
                </a:lnTo>
                <a:lnTo>
                  <a:pt x="199" y="102"/>
                </a:lnTo>
                <a:lnTo>
                  <a:pt x="199" y="108"/>
                </a:lnTo>
                <a:lnTo>
                  <a:pt x="196" y="110"/>
                </a:lnTo>
                <a:lnTo>
                  <a:pt x="196" y="116"/>
                </a:lnTo>
                <a:lnTo>
                  <a:pt x="196" y="118"/>
                </a:lnTo>
                <a:lnTo>
                  <a:pt x="199" y="121"/>
                </a:lnTo>
                <a:lnTo>
                  <a:pt x="201" y="123"/>
                </a:lnTo>
                <a:lnTo>
                  <a:pt x="201" y="118"/>
                </a:lnTo>
                <a:lnTo>
                  <a:pt x="204" y="116"/>
                </a:lnTo>
                <a:lnTo>
                  <a:pt x="209" y="113"/>
                </a:lnTo>
                <a:lnTo>
                  <a:pt x="215" y="113"/>
                </a:lnTo>
                <a:lnTo>
                  <a:pt x="217" y="113"/>
                </a:lnTo>
                <a:lnTo>
                  <a:pt x="220" y="110"/>
                </a:lnTo>
                <a:lnTo>
                  <a:pt x="223" y="108"/>
                </a:lnTo>
                <a:lnTo>
                  <a:pt x="223" y="102"/>
                </a:lnTo>
                <a:lnTo>
                  <a:pt x="225" y="100"/>
                </a:lnTo>
                <a:lnTo>
                  <a:pt x="225" y="102"/>
                </a:lnTo>
                <a:lnTo>
                  <a:pt x="225" y="105"/>
                </a:lnTo>
                <a:lnTo>
                  <a:pt x="228" y="110"/>
                </a:lnTo>
                <a:lnTo>
                  <a:pt x="225" y="113"/>
                </a:lnTo>
                <a:lnTo>
                  <a:pt x="225" y="126"/>
                </a:lnTo>
                <a:lnTo>
                  <a:pt x="228" y="129"/>
                </a:lnTo>
                <a:lnTo>
                  <a:pt x="236" y="131"/>
                </a:lnTo>
                <a:lnTo>
                  <a:pt x="236" y="134"/>
                </a:lnTo>
                <a:lnTo>
                  <a:pt x="233" y="134"/>
                </a:lnTo>
                <a:lnTo>
                  <a:pt x="228" y="134"/>
                </a:lnTo>
                <a:lnTo>
                  <a:pt x="225" y="134"/>
                </a:lnTo>
                <a:lnTo>
                  <a:pt x="223" y="137"/>
                </a:lnTo>
                <a:lnTo>
                  <a:pt x="225" y="142"/>
                </a:lnTo>
                <a:lnTo>
                  <a:pt x="228" y="145"/>
                </a:lnTo>
                <a:lnTo>
                  <a:pt x="231" y="147"/>
                </a:lnTo>
                <a:lnTo>
                  <a:pt x="228" y="152"/>
                </a:lnTo>
                <a:lnTo>
                  <a:pt x="228" y="163"/>
                </a:lnTo>
                <a:lnTo>
                  <a:pt x="228" y="166"/>
                </a:lnTo>
                <a:lnTo>
                  <a:pt x="223" y="168"/>
                </a:lnTo>
                <a:lnTo>
                  <a:pt x="217" y="168"/>
                </a:lnTo>
                <a:lnTo>
                  <a:pt x="212" y="166"/>
                </a:lnTo>
                <a:lnTo>
                  <a:pt x="204" y="166"/>
                </a:lnTo>
                <a:lnTo>
                  <a:pt x="199" y="166"/>
                </a:lnTo>
                <a:lnTo>
                  <a:pt x="193" y="163"/>
                </a:lnTo>
                <a:lnTo>
                  <a:pt x="188" y="163"/>
                </a:lnTo>
                <a:lnTo>
                  <a:pt x="183" y="166"/>
                </a:lnTo>
                <a:lnTo>
                  <a:pt x="177" y="168"/>
                </a:lnTo>
                <a:lnTo>
                  <a:pt x="175" y="171"/>
                </a:lnTo>
                <a:lnTo>
                  <a:pt x="172" y="174"/>
                </a:lnTo>
                <a:lnTo>
                  <a:pt x="172" y="179"/>
                </a:lnTo>
                <a:lnTo>
                  <a:pt x="172" y="181"/>
                </a:lnTo>
                <a:lnTo>
                  <a:pt x="169" y="181"/>
                </a:lnTo>
                <a:lnTo>
                  <a:pt x="167" y="187"/>
                </a:lnTo>
                <a:lnTo>
                  <a:pt x="164" y="192"/>
                </a:lnTo>
                <a:lnTo>
                  <a:pt x="161" y="195"/>
                </a:lnTo>
                <a:lnTo>
                  <a:pt x="158" y="195"/>
                </a:lnTo>
                <a:lnTo>
                  <a:pt x="156" y="189"/>
                </a:lnTo>
                <a:lnTo>
                  <a:pt x="153" y="184"/>
                </a:lnTo>
                <a:lnTo>
                  <a:pt x="148" y="181"/>
                </a:lnTo>
                <a:lnTo>
                  <a:pt x="145" y="181"/>
                </a:lnTo>
                <a:lnTo>
                  <a:pt x="145" y="187"/>
                </a:lnTo>
                <a:lnTo>
                  <a:pt x="140" y="187"/>
                </a:lnTo>
                <a:lnTo>
                  <a:pt x="137" y="181"/>
                </a:lnTo>
                <a:lnTo>
                  <a:pt x="134" y="179"/>
                </a:lnTo>
                <a:lnTo>
                  <a:pt x="129" y="179"/>
                </a:lnTo>
                <a:lnTo>
                  <a:pt x="126" y="176"/>
                </a:lnTo>
                <a:lnTo>
                  <a:pt x="126" y="174"/>
                </a:lnTo>
                <a:lnTo>
                  <a:pt x="126" y="171"/>
                </a:lnTo>
                <a:lnTo>
                  <a:pt x="132" y="168"/>
                </a:lnTo>
                <a:lnTo>
                  <a:pt x="132" y="163"/>
                </a:lnTo>
                <a:lnTo>
                  <a:pt x="129" y="160"/>
                </a:lnTo>
                <a:lnTo>
                  <a:pt x="126" y="166"/>
                </a:lnTo>
                <a:lnTo>
                  <a:pt x="121" y="168"/>
                </a:lnTo>
                <a:lnTo>
                  <a:pt x="118" y="168"/>
                </a:lnTo>
                <a:lnTo>
                  <a:pt x="116" y="166"/>
                </a:lnTo>
                <a:lnTo>
                  <a:pt x="113" y="163"/>
                </a:lnTo>
                <a:lnTo>
                  <a:pt x="113" y="158"/>
                </a:lnTo>
                <a:lnTo>
                  <a:pt x="113" y="155"/>
                </a:lnTo>
                <a:lnTo>
                  <a:pt x="116" y="152"/>
                </a:lnTo>
                <a:lnTo>
                  <a:pt x="116" y="150"/>
                </a:lnTo>
                <a:lnTo>
                  <a:pt x="116" y="147"/>
                </a:lnTo>
                <a:lnTo>
                  <a:pt x="113" y="147"/>
                </a:lnTo>
                <a:lnTo>
                  <a:pt x="105" y="147"/>
                </a:lnTo>
                <a:lnTo>
                  <a:pt x="102" y="147"/>
                </a:lnTo>
                <a:lnTo>
                  <a:pt x="97" y="145"/>
                </a:lnTo>
                <a:lnTo>
                  <a:pt x="94" y="147"/>
                </a:lnTo>
                <a:lnTo>
                  <a:pt x="92" y="147"/>
                </a:lnTo>
                <a:lnTo>
                  <a:pt x="92" y="152"/>
                </a:lnTo>
                <a:lnTo>
                  <a:pt x="92" y="155"/>
                </a:lnTo>
                <a:lnTo>
                  <a:pt x="92" y="160"/>
                </a:lnTo>
                <a:lnTo>
                  <a:pt x="94" y="166"/>
                </a:lnTo>
                <a:lnTo>
                  <a:pt x="94" y="168"/>
                </a:lnTo>
                <a:lnTo>
                  <a:pt x="89" y="171"/>
                </a:lnTo>
                <a:lnTo>
                  <a:pt x="86" y="174"/>
                </a:lnTo>
                <a:lnTo>
                  <a:pt x="81" y="174"/>
                </a:lnTo>
                <a:lnTo>
                  <a:pt x="78" y="174"/>
                </a:lnTo>
                <a:lnTo>
                  <a:pt x="78" y="171"/>
                </a:lnTo>
                <a:lnTo>
                  <a:pt x="78" y="166"/>
                </a:lnTo>
                <a:lnTo>
                  <a:pt x="75" y="160"/>
                </a:lnTo>
                <a:lnTo>
                  <a:pt x="73" y="158"/>
                </a:lnTo>
                <a:lnTo>
                  <a:pt x="65" y="160"/>
                </a:lnTo>
                <a:lnTo>
                  <a:pt x="59" y="160"/>
                </a:lnTo>
                <a:lnTo>
                  <a:pt x="57" y="16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3" name="Freeform 28"/>
          <p:cNvSpPr>
            <a:spLocks/>
          </p:cNvSpPr>
          <p:nvPr/>
        </p:nvSpPr>
        <p:spPr bwMode="auto">
          <a:xfrm>
            <a:off x="6391833" y="2153587"/>
            <a:ext cx="2381987" cy="1254352"/>
          </a:xfrm>
          <a:custGeom>
            <a:avLst/>
            <a:gdLst>
              <a:gd name="T0" fmla="*/ 260 w 458"/>
              <a:gd name="T1" fmla="*/ 487 h 511"/>
              <a:gd name="T2" fmla="*/ 214 w 458"/>
              <a:gd name="T3" fmla="*/ 498 h 511"/>
              <a:gd name="T4" fmla="*/ 182 w 458"/>
              <a:gd name="T5" fmla="*/ 500 h 511"/>
              <a:gd name="T6" fmla="*/ 156 w 458"/>
              <a:gd name="T7" fmla="*/ 511 h 511"/>
              <a:gd name="T8" fmla="*/ 142 w 458"/>
              <a:gd name="T9" fmla="*/ 479 h 511"/>
              <a:gd name="T10" fmla="*/ 131 w 458"/>
              <a:gd name="T11" fmla="*/ 464 h 511"/>
              <a:gd name="T12" fmla="*/ 102 w 458"/>
              <a:gd name="T13" fmla="*/ 442 h 511"/>
              <a:gd name="T14" fmla="*/ 81 w 458"/>
              <a:gd name="T15" fmla="*/ 416 h 511"/>
              <a:gd name="T16" fmla="*/ 48 w 458"/>
              <a:gd name="T17" fmla="*/ 384 h 511"/>
              <a:gd name="T18" fmla="*/ 43 w 458"/>
              <a:gd name="T19" fmla="*/ 350 h 511"/>
              <a:gd name="T20" fmla="*/ 54 w 458"/>
              <a:gd name="T21" fmla="*/ 329 h 511"/>
              <a:gd name="T22" fmla="*/ 59 w 458"/>
              <a:gd name="T23" fmla="*/ 292 h 511"/>
              <a:gd name="T24" fmla="*/ 43 w 458"/>
              <a:gd name="T25" fmla="*/ 290 h 511"/>
              <a:gd name="T26" fmla="*/ 22 w 458"/>
              <a:gd name="T27" fmla="*/ 282 h 511"/>
              <a:gd name="T28" fmla="*/ 14 w 458"/>
              <a:gd name="T29" fmla="*/ 274 h 511"/>
              <a:gd name="T30" fmla="*/ 3 w 458"/>
              <a:gd name="T31" fmla="*/ 271 h 511"/>
              <a:gd name="T32" fmla="*/ 14 w 458"/>
              <a:gd name="T33" fmla="*/ 261 h 511"/>
              <a:gd name="T34" fmla="*/ 3 w 458"/>
              <a:gd name="T35" fmla="*/ 245 h 511"/>
              <a:gd name="T36" fmla="*/ 40 w 458"/>
              <a:gd name="T37" fmla="*/ 239 h 511"/>
              <a:gd name="T38" fmla="*/ 59 w 458"/>
              <a:gd name="T39" fmla="*/ 232 h 511"/>
              <a:gd name="T40" fmla="*/ 67 w 458"/>
              <a:gd name="T41" fmla="*/ 218 h 511"/>
              <a:gd name="T42" fmla="*/ 81 w 458"/>
              <a:gd name="T43" fmla="*/ 192 h 511"/>
              <a:gd name="T44" fmla="*/ 102 w 458"/>
              <a:gd name="T45" fmla="*/ 171 h 511"/>
              <a:gd name="T46" fmla="*/ 115 w 458"/>
              <a:gd name="T47" fmla="*/ 166 h 511"/>
              <a:gd name="T48" fmla="*/ 139 w 458"/>
              <a:gd name="T49" fmla="*/ 145 h 511"/>
              <a:gd name="T50" fmla="*/ 153 w 458"/>
              <a:gd name="T51" fmla="*/ 126 h 511"/>
              <a:gd name="T52" fmla="*/ 137 w 458"/>
              <a:gd name="T53" fmla="*/ 116 h 511"/>
              <a:gd name="T54" fmla="*/ 150 w 458"/>
              <a:gd name="T55" fmla="*/ 110 h 511"/>
              <a:gd name="T56" fmla="*/ 158 w 458"/>
              <a:gd name="T57" fmla="*/ 100 h 511"/>
              <a:gd name="T58" fmla="*/ 180 w 458"/>
              <a:gd name="T59" fmla="*/ 100 h 511"/>
              <a:gd name="T60" fmla="*/ 193 w 458"/>
              <a:gd name="T61" fmla="*/ 92 h 511"/>
              <a:gd name="T62" fmla="*/ 209 w 458"/>
              <a:gd name="T63" fmla="*/ 89 h 511"/>
              <a:gd name="T64" fmla="*/ 222 w 458"/>
              <a:gd name="T65" fmla="*/ 76 h 511"/>
              <a:gd name="T66" fmla="*/ 260 w 458"/>
              <a:gd name="T67" fmla="*/ 71 h 511"/>
              <a:gd name="T68" fmla="*/ 279 w 458"/>
              <a:gd name="T69" fmla="*/ 39 h 511"/>
              <a:gd name="T70" fmla="*/ 287 w 458"/>
              <a:gd name="T71" fmla="*/ 26 h 511"/>
              <a:gd name="T72" fmla="*/ 380 w 458"/>
              <a:gd name="T73" fmla="*/ 23 h 511"/>
              <a:gd name="T74" fmla="*/ 418 w 458"/>
              <a:gd name="T75" fmla="*/ 2 h 511"/>
              <a:gd name="T76" fmla="*/ 437 w 458"/>
              <a:gd name="T77" fmla="*/ 5 h 511"/>
              <a:gd name="T78" fmla="*/ 439 w 458"/>
              <a:gd name="T79" fmla="*/ 18 h 511"/>
              <a:gd name="T80" fmla="*/ 437 w 458"/>
              <a:gd name="T81" fmla="*/ 39 h 511"/>
              <a:gd name="T82" fmla="*/ 453 w 458"/>
              <a:gd name="T83" fmla="*/ 52 h 511"/>
              <a:gd name="T84" fmla="*/ 442 w 458"/>
              <a:gd name="T85" fmla="*/ 76 h 511"/>
              <a:gd name="T86" fmla="*/ 453 w 458"/>
              <a:gd name="T87" fmla="*/ 87 h 511"/>
              <a:gd name="T88" fmla="*/ 455 w 458"/>
              <a:gd name="T89" fmla="*/ 110 h 511"/>
              <a:gd name="T90" fmla="*/ 447 w 458"/>
              <a:gd name="T91" fmla="*/ 226 h 511"/>
              <a:gd name="T92" fmla="*/ 394 w 458"/>
              <a:gd name="T93" fmla="*/ 258 h 511"/>
              <a:gd name="T94" fmla="*/ 370 w 458"/>
              <a:gd name="T95" fmla="*/ 311 h 511"/>
              <a:gd name="T96" fmla="*/ 375 w 458"/>
              <a:gd name="T97" fmla="*/ 326 h 511"/>
              <a:gd name="T98" fmla="*/ 362 w 458"/>
              <a:gd name="T99" fmla="*/ 342 h 511"/>
              <a:gd name="T100" fmla="*/ 386 w 458"/>
              <a:gd name="T101" fmla="*/ 337 h 511"/>
              <a:gd name="T102" fmla="*/ 386 w 458"/>
              <a:gd name="T103" fmla="*/ 350 h 511"/>
              <a:gd name="T104" fmla="*/ 397 w 458"/>
              <a:gd name="T105" fmla="*/ 366 h 511"/>
              <a:gd name="T106" fmla="*/ 378 w 458"/>
              <a:gd name="T107" fmla="*/ 382 h 511"/>
              <a:gd name="T108" fmla="*/ 322 w 458"/>
              <a:gd name="T109" fmla="*/ 400 h 511"/>
              <a:gd name="T110" fmla="*/ 300 w 458"/>
              <a:gd name="T111" fmla="*/ 400 h 511"/>
              <a:gd name="T112" fmla="*/ 281 w 458"/>
              <a:gd name="T113" fmla="*/ 432 h 511"/>
              <a:gd name="T114" fmla="*/ 287 w 458"/>
              <a:gd name="T115" fmla="*/ 461 h 51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511"/>
              <a:gd name="T176" fmla="*/ 458 w 458"/>
              <a:gd name="T177" fmla="*/ 511 h 51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511">
                <a:moveTo>
                  <a:pt x="292" y="500"/>
                </a:moveTo>
                <a:lnTo>
                  <a:pt x="287" y="495"/>
                </a:lnTo>
                <a:lnTo>
                  <a:pt x="279" y="493"/>
                </a:lnTo>
                <a:lnTo>
                  <a:pt x="271" y="490"/>
                </a:lnTo>
                <a:lnTo>
                  <a:pt x="260" y="487"/>
                </a:lnTo>
                <a:lnTo>
                  <a:pt x="239" y="493"/>
                </a:lnTo>
                <a:lnTo>
                  <a:pt x="236" y="495"/>
                </a:lnTo>
                <a:lnTo>
                  <a:pt x="233" y="498"/>
                </a:lnTo>
                <a:lnTo>
                  <a:pt x="231" y="498"/>
                </a:lnTo>
                <a:lnTo>
                  <a:pt x="214" y="498"/>
                </a:lnTo>
                <a:lnTo>
                  <a:pt x="206" y="498"/>
                </a:lnTo>
                <a:lnTo>
                  <a:pt x="201" y="498"/>
                </a:lnTo>
                <a:lnTo>
                  <a:pt x="198" y="498"/>
                </a:lnTo>
                <a:lnTo>
                  <a:pt x="193" y="498"/>
                </a:lnTo>
                <a:lnTo>
                  <a:pt x="182" y="500"/>
                </a:lnTo>
                <a:lnTo>
                  <a:pt x="177" y="503"/>
                </a:lnTo>
                <a:lnTo>
                  <a:pt x="174" y="503"/>
                </a:lnTo>
                <a:lnTo>
                  <a:pt x="166" y="508"/>
                </a:lnTo>
                <a:lnTo>
                  <a:pt x="161" y="511"/>
                </a:lnTo>
                <a:lnTo>
                  <a:pt x="156" y="511"/>
                </a:lnTo>
                <a:lnTo>
                  <a:pt x="145" y="508"/>
                </a:lnTo>
                <a:lnTo>
                  <a:pt x="145" y="503"/>
                </a:lnTo>
                <a:lnTo>
                  <a:pt x="145" y="498"/>
                </a:lnTo>
                <a:lnTo>
                  <a:pt x="142" y="487"/>
                </a:lnTo>
                <a:lnTo>
                  <a:pt x="142" y="479"/>
                </a:lnTo>
                <a:lnTo>
                  <a:pt x="139" y="474"/>
                </a:lnTo>
                <a:lnTo>
                  <a:pt x="139" y="471"/>
                </a:lnTo>
                <a:lnTo>
                  <a:pt x="139" y="469"/>
                </a:lnTo>
                <a:lnTo>
                  <a:pt x="137" y="466"/>
                </a:lnTo>
                <a:lnTo>
                  <a:pt x="131" y="464"/>
                </a:lnTo>
                <a:lnTo>
                  <a:pt x="121" y="461"/>
                </a:lnTo>
                <a:lnTo>
                  <a:pt x="113" y="458"/>
                </a:lnTo>
                <a:lnTo>
                  <a:pt x="113" y="450"/>
                </a:lnTo>
                <a:lnTo>
                  <a:pt x="107" y="448"/>
                </a:lnTo>
                <a:lnTo>
                  <a:pt x="102" y="442"/>
                </a:lnTo>
                <a:lnTo>
                  <a:pt x="99" y="437"/>
                </a:lnTo>
                <a:lnTo>
                  <a:pt x="94" y="429"/>
                </a:lnTo>
                <a:lnTo>
                  <a:pt x="91" y="424"/>
                </a:lnTo>
                <a:lnTo>
                  <a:pt x="89" y="421"/>
                </a:lnTo>
                <a:lnTo>
                  <a:pt x="81" y="416"/>
                </a:lnTo>
                <a:lnTo>
                  <a:pt x="75" y="411"/>
                </a:lnTo>
                <a:lnTo>
                  <a:pt x="67" y="403"/>
                </a:lnTo>
                <a:lnTo>
                  <a:pt x="59" y="398"/>
                </a:lnTo>
                <a:lnTo>
                  <a:pt x="54" y="392"/>
                </a:lnTo>
                <a:lnTo>
                  <a:pt x="48" y="384"/>
                </a:lnTo>
                <a:lnTo>
                  <a:pt x="46" y="382"/>
                </a:lnTo>
                <a:lnTo>
                  <a:pt x="43" y="374"/>
                </a:lnTo>
                <a:lnTo>
                  <a:pt x="43" y="366"/>
                </a:lnTo>
                <a:lnTo>
                  <a:pt x="40" y="361"/>
                </a:lnTo>
                <a:lnTo>
                  <a:pt x="43" y="350"/>
                </a:lnTo>
                <a:lnTo>
                  <a:pt x="46" y="348"/>
                </a:lnTo>
                <a:lnTo>
                  <a:pt x="48" y="345"/>
                </a:lnTo>
                <a:lnTo>
                  <a:pt x="51" y="340"/>
                </a:lnTo>
                <a:lnTo>
                  <a:pt x="51" y="334"/>
                </a:lnTo>
                <a:lnTo>
                  <a:pt x="54" y="329"/>
                </a:lnTo>
                <a:lnTo>
                  <a:pt x="51" y="324"/>
                </a:lnTo>
                <a:lnTo>
                  <a:pt x="51" y="319"/>
                </a:lnTo>
                <a:lnTo>
                  <a:pt x="51" y="311"/>
                </a:lnTo>
                <a:lnTo>
                  <a:pt x="56" y="300"/>
                </a:lnTo>
                <a:lnTo>
                  <a:pt x="59" y="292"/>
                </a:lnTo>
                <a:lnTo>
                  <a:pt x="59" y="290"/>
                </a:lnTo>
                <a:lnTo>
                  <a:pt x="56" y="287"/>
                </a:lnTo>
                <a:lnTo>
                  <a:pt x="54" y="287"/>
                </a:lnTo>
                <a:lnTo>
                  <a:pt x="48" y="290"/>
                </a:lnTo>
                <a:lnTo>
                  <a:pt x="43" y="290"/>
                </a:lnTo>
                <a:lnTo>
                  <a:pt x="40" y="290"/>
                </a:lnTo>
                <a:lnTo>
                  <a:pt x="38" y="287"/>
                </a:lnTo>
                <a:lnTo>
                  <a:pt x="35" y="284"/>
                </a:lnTo>
                <a:lnTo>
                  <a:pt x="30" y="282"/>
                </a:lnTo>
                <a:lnTo>
                  <a:pt x="22" y="282"/>
                </a:lnTo>
                <a:lnTo>
                  <a:pt x="19" y="279"/>
                </a:lnTo>
                <a:lnTo>
                  <a:pt x="16" y="279"/>
                </a:lnTo>
                <a:lnTo>
                  <a:pt x="16" y="271"/>
                </a:lnTo>
                <a:lnTo>
                  <a:pt x="14" y="268"/>
                </a:lnTo>
                <a:lnTo>
                  <a:pt x="14" y="274"/>
                </a:lnTo>
                <a:lnTo>
                  <a:pt x="11" y="276"/>
                </a:lnTo>
                <a:lnTo>
                  <a:pt x="8" y="276"/>
                </a:lnTo>
                <a:lnTo>
                  <a:pt x="6" y="276"/>
                </a:lnTo>
                <a:lnTo>
                  <a:pt x="0" y="274"/>
                </a:lnTo>
                <a:lnTo>
                  <a:pt x="3" y="271"/>
                </a:lnTo>
                <a:lnTo>
                  <a:pt x="6" y="271"/>
                </a:lnTo>
                <a:lnTo>
                  <a:pt x="11" y="268"/>
                </a:lnTo>
                <a:lnTo>
                  <a:pt x="11" y="266"/>
                </a:lnTo>
                <a:lnTo>
                  <a:pt x="14" y="263"/>
                </a:lnTo>
                <a:lnTo>
                  <a:pt x="14" y="261"/>
                </a:lnTo>
                <a:lnTo>
                  <a:pt x="8" y="258"/>
                </a:lnTo>
                <a:lnTo>
                  <a:pt x="6" y="255"/>
                </a:lnTo>
                <a:lnTo>
                  <a:pt x="3" y="255"/>
                </a:lnTo>
                <a:lnTo>
                  <a:pt x="3" y="250"/>
                </a:lnTo>
                <a:lnTo>
                  <a:pt x="3" y="245"/>
                </a:lnTo>
                <a:lnTo>
                  <a:pt x="6" y="242"/>
                </a:lnTo>
                <a:lnTo>
                  <a:pt x="16" y="237"/>
                </a:lnTo>
                <a:lnTo>
                  <a:pt x="24" y="234"/>
                </a:lnTo>
                <a:lnTo>
                  <a:pt x="32" y="232"/>
                </a:lnTo>
                <a:lnTo>
                  <a:pt x="40" y="239"/>
                </a:lnTo>
                <a:lnTo>
                  <a:pt x="43" y="242"/>
                </a:lnTo>
                <a:lnTo>
                  <a:pt x="46" y="242"/>
                </a:lnTo>
                <a:lnTo>
                  <a:pt x="51" y="239"/>
                </a:lnTo>
                <a:lnTo>
                  <a:pt x="56" y="234"/>
                </a:lnTo>
                <a:lnTo>
                  <a:pt x="59" y="232"/>
                </a:lnTo>
                <a:lnTo>
                  <a:pt x="64" y="229"/>
                </a:lnTo>
                <a:lnTo>
                  <a:pt x="67" y="226"/>
                </a:lnTo>
                <a:lnTo>
                  <a:pt x="70" y="224"/>
                </a:lnTo>
                <a:lnTo>
                  <a:pt x="70" y="221"/>
                </a:lnTo>
                <a:lnTo>
                  <a:pt x="67" y="218"/>
                </a:lnTo>
                <a:lnTo>
                  <a:pt x="70" y="213"/>
                </a:lnTo>
                <a:lnTo>
                  <a:pt x="73" y="208"/>
                </a:lnTo>
                <a:lnTo>
                  <a:pt x="78" y="200"/>
                </a:lnTo>
                <a:lnTo>
                  <a:pt x="81" y="197"/>
                </a:lnTo>
                <a:lnTo>
                  <a:pt x="81" y="192"/>
                </a:lnTo>
                <a:lnTo>
                  <a:pt x="81" y="184"/>
                </a:lnTo>
                <a:lnTo>
                  <a:pt x="89" y="184"/>
                </a:lnTo>
                <a:lnTo>
                  <a:pt x="91" y="181"/>
                </a:lnTo>
                <a:lnTo>
                  <a:pt x="99" y="176"/>
                </a:lnTo>
                <a:lnTo>
                  <a:pt x="102" y="171"/>
                </a:lnTo>
                <a:lnTo>
                  <a:pt x="105" y="168"/>
                </a:lnTo>
                <a:lnTo>
                  <a:pt x="105" y="163"/>
                </a:lnTo>
                <a:lnTo>
                  <a:pt x="107" y="166"/>
                </a:lnTo>
                <a:lnTo>
                  <a:pt x="113" y="166"/>
                </a:lnTo>
                <a:lnTo>
                  <a:pt x="115" y="166"/>
                </a:lnTo>
                <a:lnTo>
                  <a:pt x="115" y="160"/>
                </a:lnTo>
                <a:lnTo>
                  <a:pt x="115" y="155"/>
                </a:lnTo>
                <a:lnTo>
                  <a:pt x="118" y="152"/>
                </a:lnTo>
                <a:lnTo>
                  <a:pt x="126" y="147"/>
                </a:lnTo>
                <a:lnTo>
                  <a:pt x="139" y="145"/>
                </a:lnTo>
                <a:lnTo>
                  <a:pt x="142" y="145"/>
                </a:lnTo>
                <a:lnTo>
                  <a:pt x="145" y="142"/>
                </a:lnTo>
                <a:lnTo>
                  <a:pt x="148" y="134"/>
                </a:lnTo>
                <a:lnTo>
                  <a:pt x="153" y="129"/>
                </a:lnTo>
                <a:lnTo>
                  <a:pt x="153" y="126"/>
                </a:lnTo>
                <a:lnTo>
                  <a:pt x="150" y="126"/>
                </a:lnTo>
                <a:lnTo>
                  <a:pt x="148" y="126"/>
                </a:lnTo>
                <a:lnTo>
                  <a:pt x="145" y="126"/>
                </a:lnTo>
                <a:lnTo>
                  <a:pt x="139" y="121"/>
                </a:lnTo>
                <a:lnTo>
                  <a:pt x="137" y="116"/>
                </a:lnTo>
                <a:lnTo>
                  <a:pt x="137" y="113"/>
                </a:lnTo>
                <a:lnTo>
                  <a:pt x="139" y="110"/>
                </a:lnTo>
                <a:lnTo>
                  <a:pt x="142" y="110"/>
                </a:lnTo>
                <a:lnTo>
                  <a:pt x="148" y="110"/>
                </a:lnTo>
                <a:lnTo>
                  <a:pt x="150" y="110"/>
                </a:lnTo>
                <a:lnTo>
                  <a:pt x="153" y="110"/>
                </a:lnTo>
                <a:lnTo>
                  <a:pt x="153" y="108"/>
                </a:lnTo>
                <a:lnTo>
                  <a:pt x="153" y="105"/>
                </a:lnTo>
                <a:lnTo>
                  <a:pt x="153" y="100"/>
                </a:lnTo>
                <a:lnTo>
                  <a:pt x="158" y="100"/>
                </a:lnTo>
                <a:lnTo>
                  <a:pt x="164" y="102"/>
                </a:lnTo>
                <a:lnTo>
                  <a:pt x="166" y="102"/>
                </a:lnTo>
                <a:lnTo>
                  <a:pt x="172" y="100"/>
                </a:lnTo>
                <a:lnTo>
                  <a:pt x="174" y="100"/>
                </a:lnTo>
                <a:lnTo>
                  <a:pt x="180" y="100"/>
                </a:lnTo>
                <a:lnTo>
                  <a:pt x="182" y="100"/>
                </a:lnTo>
                <a:lnTo>
                  <a:pt x="185" y="97"/>
                </a:lnTo>
                <a:lnTo>
                  <a:pt x="188" y="92"/>
                </a:lnTo>
                <a:lnTo>
                  <a:pt x="190" y="92"/>
                </a:lnTo>
                <a:lnTo>
                  <a:pt x="193" y="92"/>
                </a:lnTo>
                <a:lnTo>
                  <a:pt x="198" y="89"/>
                </a:lnTo>
                <a:lnTo>
                  <a:pt x="198" y="87"/>
                </a:lnTo>
                <a:lnTo>
                  <a:pt x="201" y="87"/>
                </a:lnTo>
                <a:lnTo>
                  <a:pt x="204" y="87"/>
                </a:lnTo>
                <a:lnTo>
                  <a:pt x="209" y="89"/>
                </a:lnTo>
                <a:lnTo>
                  <a:pt x="212" y="89"/>
                </a:lnTo>
                <a:lnTo>
                  <a:pt x="214" y="87"/>
                </a:lnTo>
                <a:lnTo>
                  <a:pt x="214" y="81"/>
                </a:lnTo>
                <a:lnTo>
                  <a:pt x="217" y="76"/>
                </a:lnTo>
                <a:lnTo>
                  <a:pt x="222" y="76"/>
                </a:lnTo>
                <a:lnTo>
                  <a:pt x="231" y="76"/>
                </a:lnTo>
                <a:lnTo>
                  <a:pt x="247" y="76"/>
                </a:lnTo>
                <a:lnTo>
                  <a:pt x="257" y="73"/>
                </a:lnTo>
                <a:lnTo>
                  <a:pt x="260" y="73"/>
                </a:lnTo>
                <a:lnTo>
                  <a:pt x="260" y="71"/>
                </a:lnTo>
                <a:lnTo>
                  <a:pt x="263" y="44"/>
                </a:lnTo>
                <a:lnTo>
                  <a:pt x="263" y="42"/>
                </a:lnTo>
                <a:lnTo>
                  <a:pt x="265" y="39"/>
                </a:lnTo>
                <a:lnTo>
                  <a:pt x="273" y="39"/>
                </a:lnTo>
                <a:lnTo>
                  <a:pt x="279" y="39"/>
                </a:lnTo>
                <a:lnTo>
                  <a:pt x="279" y="36"/>
                </a:lnTo>
                <a:lnTo>
                  <a:pt x="279" y="31"/>
                </a:lnTo>
                <a:lnTo>
                  <a:pt x="281" y="29"/>
                </a:lnTo>
                <a:lnTo>
                  <a:pt x="284" y="29"/>
                </a:lnTo>
                <a:lnTo>
                  <a:pt x="287" y="26"/>
                </a:lnTo>
                <a:lnTo>
                  <a:pt x="303" y="29"/>
                </a:lnTo>
                <a:lnTo>
                  <a:pt x="367" y="34"/>
                </a:lnTo>
                <a:lnTo>
                  <a:pt x="370" y="29"/>
                </a:lnTo>
                <a:lnTo>
                  <a:pt x="375" y="29"/>
                </a:lnTo>
                <a:lnTo>
                  <a:pt x="380" y="23"/>
                </a:lnTo>
                <a:lnTo>
                  <a:pt x="399" y="15"/>
                </a:lnTo>
                <a:lnTo>
                  <a:pt x="402" y="13"/>
                </a:lnTo>
                <a:lnTo>
                  <a:pt x="405" y="8"/>
                </a:lnTo>
                <a:lnTo>
                  <a:pt x="410" y="5"/>
                </a:lnTo>
                <a:lnTo>
                  <a:pt x="418" y="2"/>
                </a:lnTo>
                <a:lnTo>
                  <a:pt x="421" y="0"/>
                </a:lnTo>
                <a:lnTo>
                  <a:pt x="426" y="2"/>
                </a:lnTo>
                <a:lnTo>
                  <a:pt x="429" y="2"/>
                </a:lnTo>
                <a:lnTo>
                  <a:pt x="431" y="0"/>
                </a:lnTo>
                <a:lnTo>
                  <a:pt x="437" y="5"/>
                </a:lnTo>
                <a:lnTo>
                  <a:pt x="439" y="8"/>
                </a:lnTo>
                <a:lnTo>
                  <a:pt x="442" y="10"/>
                </a:lnTo>
                <a:lnTo>
                  <a:pt x="442" y="13"/>
                </a:lnTo>
                <a:lnTo>
                  <a:pt x="439" y="15"/>
                </a:lnTo>
                <a:lnTo>
                  <a:pt x="439" y="18"/>
                </a:lnTo>
                <a:lnTo>
                  <a:pt x="439" y="21"/>
                </a:lnTo>
                <a:lnTo>
                  <a:pt x="439" y="26"/>
                </a:lnTo>
                <a:lnTo>
                  <a:pt x="439" y="31"/>
                </a:lnTo>
                <a:lnTo>
                  <a:pt x="437" y="36"/>
                </a:lnTo>
                <a:lnTo>
                  <a:pt x="437" y="39"/>
                </a:lnTo>
                <a:lnTo>
                  <a:pt x="437" y="42"/>
                </a:lnTo>
                <a:lnTo>
                  <a:pt x="442" y="44"/>
                </a:lnTo>
                <a:lnTo>
                  <a:pt x="445" y="47"/>
                </a:lnTo>
                <a:lnTo>
                  <a:pt x="450" y="50"/>
                </a:lnTo>
                <a:lnTo>
                  <a:pt x="453" y="52"/>
                </a:lnTo>
                <a:lnTo>
                  <a:pt x="453" y="58"/>
                </a:lnTo>
                <a:lnTo>
                  <a:pt x="453" y="60"/>
                </a:lnTo>
                <a:lnTo>
                  <a:pt x="447" y="68"/>
                </a:lnTo>
                <a:lnTo>
                  <a:pt x="445" y="73"/>
                </a:lnTo>
                <a:lnTo>
                  <a:pt x="442" y="76"/>
                </a:lnTo>
                <a:lnTo>
                  <a:pt x="442" y="81"/>
                </a:lnTo>
                <a:lnTo>
                  <a:pt x="445" y="84"/>
                </a:lnTo>
                <a:lnTo>
                  <a:pt x="445" y="87"/>
                </a:lnTo>
                <a:lnTo>
                  <a:pt x="447" y="87"/>
                </a:lnTo>
                <a:lnTo>
                  <a:pt x="453" y="87"/>
                </a:lnTo>
                <a:lnTo>
                  <a:pt x="455" y="87"/>
                </a:lnTo>
                <a:lnTo>
                  <a:pt x="458" y="92"/>
                </a:lnTo>
                <a:lnTo>
                  <a:pt x="458" y="97"/>
                </a:lnTo>
                <a:lnTo>
                  <a:pt x="455" y="102"/>
                </a:lnTo>
                <a:lnTo>
                  <a:pt x="455" y="110"/>
                </a:lnTo>
                <a:lnTo>
                  <a:pt x="455" y="118"/>
                </a:lnTo>
                <a:lnTo>
                  <a:pt x="455" y="134"/>
                </a:lnTo>
                <a:lnTo>
                  <a:pt x="453" y="155"/>
                </a:lnTo>
                <a:lnTo>
                  <a:pt x="453" y="184"/>
                </a:lnTo>
                <a:lnTo>
                  <a:pt x="447" y="226"/>
                </a:lnTo>
                <a:lnTo>
                  <a:pt x="434" y="226"/>
                </a:lnTo>
                <a:lnTo>
                  <a:pt x="410" y="224"/>
                </a:lnTo>
                <a:lnTo>
                  <a:pt x="407" y="232"/>
                </a:lnTo>
                <a:lnTo>
                  <a:pt x="397" y="232"/>
                </a:lnTo>
                <a:lnTo>
                  <a:pt x="394" y="258"/>
                </a:lnTo>
                <a:lnTo>
                  <a:pt x="389" y="319"/>
                </a:lnTo>
                <a:lnTo>
                  <a:pt x="380" y="321"/>
                </a:lnTo>
                <a:lnTo>
                  <a:pt x="375" y="313"/>
                </a:lnTo>
                <a:lnTo>
                  <a:pt x="372" y="311"/>
                </a:lnTo>
                <a:lnTo>
                  <a:pt x="370" y="311"/>
                </a:lnTo>
                <a:lnTo>
                  <a:pt x="370" y="313"/>
                </a:lnTo>
                <a:lnTo>
                  <a:pt x="367" y="313"/>
                </a:lnTo>
                <a:lnTo>
                  <a:pt x="370" y="313"/>
                </a:lnTo>
                <a:lnTo>
                  <a:pt x="372" y="319"/>
                </a:lnTo>
                <a:lnTo>
                  <a:pt x="375" y="326"/>
                </a:lnTo>
                <a:lnTo>
                  <a:pt x="372" y="329"/>
                </a:lnTo>
                <a:lnTo>
                  <a:pt x="370" y="334"/>
                </a:lnTo>
                <a:lnTo>
                  <a:pt x="367" y="337"/>
                </a:lnTo>
                <a:lnTo>
                  <a:pt x="364" y="337"/>
                </a:lnTo>
                <a:lnTo>
                  <a:pt x="362" y="342"/>
                </a:lnTo>
                <a:lnTo>
                  <a:pt x="364" y="345"/>
                </a:lnTo>
                <a:lnTo>
                  <a:pt x="367" y="348"/>
                </a:lnTo>
                <a:lnTo>
                  <a:pt x="370" y="345"/>
                </a:lnTo>
                <a:lnTo>
                  <a:pt x="372" y="345"/>
                </a:lnTo>
                <a:lnTo>
                  <a:pt x="386" y="337"/>
                </a:lnTo>
                <a:lnTo>
                  <a:pt x="389" y="337"/>
                </a:lnTo>
                <a:lnTo>
                  <a:pt x="386" y="340"/>
                </a:lnTo>
                <a:lnTo>
                  <a:pt x="386" y="345"/>
                </a:lnTo>
                <a:lnTo>
                  <a:pt x="383" y="348"/>
                </a:lnTo>
                <a:lnTo>
                  <a:pt x="386" y="350"/>
                </a:lnTo>
                <a:lnTo>
                  <a:pt x="394" y="350"/>
                </a:lnTo>
                <a:lnTo>
                  <a:pt x="397" y="353"/>
                </a:lnTo>
                <a:lnTo>
                  <a:pt x="399" y="358"/>
                </a:lnTo>
                <a:lnTo>
                  <a:pt x="397" y="363"/>
                </a:lnTo>
                <a:lnTo>
                  <a:pt x="397" y="366"/>
                </a:lnTo>
                <a:lnTo>
                  <a:pt x="399" y="371"/>
                </a:lnTo>
                <a:lnTo>
                  <a:pt x="397" y="371"/>
                </a:lnTo>
                <a:lnTo>
                  <a:pt x="380" y="374"/>
                </a:lnTo>
                <a:lnTo>
                  <a:pt x="378" y="374"/>
                </a:lnTo>
                <a:lnTo>
                  <a:pt x="378" y="382"/>
                </a:lnTo>
                <a:lnTo>
                  <a:pt x="375" y="387"/>
                </a:lnTo>
                <a:lnTo>
                  <a:pt x="370" y="390"/>
                </a:lnTo>
                <a:lnTo>
                  <a:pt x="324" y="390"/>
                </a:lnTo>
                <a:lnTo>
                  <a:pt x="324" y="395"/>
                </a:lnTo>
                <a:lnTo>
                  <a:pt x="322" y="400"/>
                </a:lnTo>
                <a:lnTo>
                  <a:pt x="319" y="403"/>
                </a:lnTo>
                <a:lnTo>
                  <a:pt x="316" y="403"/>
                </a:lnTo>
                <a:lnTo>
                  <a:pt x="311" y="400"/>
                </a:lnTo>
                <a:lnTo>
                  <a:pt x="306" y="400"/>
                </a:lnTo>
                <a:lnTo>
                  <a:pt x="300" y="400"/>
                </a:lnTo>
                <a:lnTo>
                  <a:pt x="295" y="400"/>
                </a:lnTo>
                <a:lnTo>
                  <a:pt x="292" y="403"/>
                </a:lnTo>
                <a:lnTo>
                  <a:pt x="279" y="427"/>
                </a:lnTo>
                <a:lnTo>
                  <a:pt x="276" y="432"/>
                </a:lnTo>
                <a:lnTo>
                  <a:pt x="281" y="432"/>
                </a:lnTo>
                <a:lnTo>
                  <a:pt x="281" y="435"/>
                </a:lnTo>
                <a:lnTo>
                  <a:pt x="279" y="437"/>
                </a:lnTo>
                <a:lnTo>
                  <a:pt x="284" y="450"/>
                </a:lnTo>
                <a:lnTo>
                  <a:pt x="289" y="450"/>
                </a:lnTo>
                <a:lnTo>
                  <a:pt x="287" y="461"/>
                </a:lnTo>
                <a:lnTo>
                  <a:pt x="279" y="461"/>
                </a:lnTo>
                <a:lnTo>
                  <a:pt x="281" y="471"/>
                </a:lnTo>
                <a:lnTo>
                  <a:pt x="287" y="487"/>
                </a:lnTo>
                <a:lnTo>
                  <a:pt x="292" y="500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4" name="Freeform 29"/>
          <p:cNvSpPr>
            <a:spLocks/>
          </p:cNvSpPr>
          <p:nvPr/>
        </p:nvSpPr>
        <p:spPr bwMode="auto">
          <a:xfrm>
            <a:off x="4665154" y="1770653"/>
            <a:ext cx="2314375" cy="1507187"/>
          </a:xfrm>
          <a:custGeom>
            <a:avLst/>
            <a:gdLst>
              <a:gd name="T0" fmla="*/ 399 w 445"/>
              <a:gd name="T1" fmla="*/ 604 h 614"/>
              <a:gd name="T2" fmla="*/ 332 w 445"/>
              <a:gd name="T3" fmla="*/ 601 h 614"/>
              <a:gd name="T4" fmla="*/ 271 w 445"/>
              <a:gd name="T5" fmla="*/ 583 h 614"/>
              <a:gd name="T6" fmla="*/ 244 w 445"/>
              <a:gd name="T7" fmla="*/ 575 h 614"/>
              <a:gd name="T8" fmla="*/ 209 w 445"/>
              <a:gd name="T9" fmla="*/ 601 h 614"/>
              <a:gd name="T10" fmla="*/ 155 w 445"/>
              <a:gd name="T11" fmla="*/ 580 h 614"/>
              <a:gd name="T12" fmla="*/ 123 w 445"/>
              <a:gd name="T13" fmla="*/ 569 h 614"/>
              <a:gd name="T14" fmla="*/ 91 w 445"/>
              <a:gd name="T15" fmla="*/ 575 h 614"/>
              <a:gd name="T16" fmla="*/ 78 w 445"/>
              <a:gd name="T17" fmla="*/ 562 h 614"/>
              <a:gd name="T18" fmla="*/ 56 w 445"/>
              <a:gd name="T19" fmla="*/ 575 h 614"/>
              <a:gd name="T20" fmla="*/ 40 w 445"/>
              <a:gd name="T21" fmla="*/ 572 h 614"/>
              <a:gd name="T22" fmla="*/ 56 w 445"/>
              <a:gd name="T23" fmla="*/ 559 h 614"/>
              <a:gd name="T24" fmla="*/ 56 w 445"/>
              <a:gd name="T25" fmla="*/ 535 h 614"/>
              <a:gd name="T26" fmla="*/ 54 w 445"/>
              <a:gd name="T27" fmla="*/ 501 h 614"/>
              <a:gd name="T28" fmla="*/ 40 w 445"/>
              <a:gd name="T29" fmla="*/ 485 h 614"/>
              <a:gd name="T30" fmla="*/ 24 w 445"/>
              <a:gd name="T31" fmla="*/ 475 h 614"/>
              <a:gd name="T32" fmla="*/ 22 w 445"/>
              <a:gd name="T33" fmla="*/ 440 h 614"/>
              <a:gd name="T34" fmla="*/ 40 w 445"/>
              <a:gd name="T35" fmla="*/ 409 h 614"/>
              <a:gd name="T36" fmla="*/ 22 w 445"/>
              <a:gd name="T37" fmla="*/ 393 h 614"/>
              <a:gd name="T38" fmla="*/ 0 w 445"/>
              <a:gd name="T39" fmla="*/ 374 h 614"/>
              <a:gd name="T40" fmla="*/ 14 w 445"/>
              <a:gd name="T41" fmla="*/ 353 h 614"/>
              <a:gd name="T42" fmla="*/ 19 w 445"/>
              <a:gd name="T43" fmla="*/ 335 h 614"/>
              <a:gd name="T44" fmla="*/ 46 w 445"/>
              <a:gd name="T45" fmla="*/ 306 h 614"/>
              <a:gd name="T46" fmla="*/ 59 w 445"/>
              <a:gd name="T47" fmla="*/ 282 h 614"/>
              <a:gd name="T48" fmla="*/ 72 w 445"/>
              <a:gd name="T49" fmla="*/ 261 h 614"/>
              <a:gd name="T50" fmla="*/ 67 w 445"/>
              <a:gd name="T51" fmla="*/ 245 h 614"/>
              <a:gd name="T52" fmla="*/ 78 w 445"/>
              <a:gd name="T53" fmla="*/ 208 h 614"/>
              <a:gd name="T54" fmla="*/ 70 w 445"/>
              <a:gd name="T55" fmla="*/ 174 h 614"/>
              <a:gd name="T56" fmla="*/ 134 w 445"/>
              <a:gd name="T57" fmla="*/ 169 h 614"/>
              <a:gd name="T58" fmla="*/ 121 w 445"/>
              <a:gd name="T59" fmla="*/ 127 h 614"/>
              <a:gd name="T60" fmla="*/ 139 w 445"/>
              <a:gd name="T61" fmla="*/ 111 h 614"/>
              <a:gd name="T62" fmla="*/ 142 w 445"/>
              <a:gd name="T63" fmla="*/ 66 h 614"/>
              <a:gd name="T64" fmla="*/ 147 w 445"/>
              <a:gd name="T65" fmla="*/ 3 h 614"/>
              <a:gd name="T66" fmla="*/ 204 w 445"/>
              <a:gd name="T67" fmla="*/ 16 h 614"/>
              <a:gd name="T68" fmla="*/ 201 w 445"/>
              <a:gd name="T69" fmla="*/ 50 h 614"/>
              <a:gd name="T70" fmla="*/ 220 w 445"/>
              <a:gd name="T71" fmla="*/ 63 h 614"/>
              <a:gd name="T72" fmla="*/ 244 w 445"/>
              <a:gd name="T73" fmla="*/ 71 h 614"/>
              <a:gd name="T74" fmla="*/ 239 w 445"/>
              <a:gd name="T75" fmla="*/ 121 h 614"/>
              <a:gd name="T76" fmla="*/ 260 w 445"/>
              <a:gd name="T77" fmla="*/ 137 h 614"/>
              <a:gd name="T78" fmla="*/ 257 w 445"/>
              <a:gd name="T79" fmla="*/ 161 h 614"/>
              <a:gd name="T80" fmla="*/ 289 w 445"/>
              <a:gd name="T81" fmla="*/ 195 h 614"/>
              <a:gd name="T82" fmla="*/ 322 w 445"/>
              <a:gd name="T83" fmla="*/ 206 h 614"/>
              <a:gd name="T84" fmla="*/ 340 w 445"/>
              <a:gd name="T85" fmla="*/ 229 h 614"/>
              <a:gd name="T86" fmla="*/ 348 w 445"/>
              <a:gd name="T87" fmla="*/ 253 h 614"/>
              <a:gd name="T88" fmla="*/ 330 w 445"/>
              <a:gd name="T89" fmla="*/ 274 h 614"/>
              <a:gd name="T90" fmla="*/ 330 w 445"/>
              <a:gd name="T91" fmla="*/ 306 h 614"/>
              <a:gd name="T92" fmla="*/ 346 w 445"/>
              <a:gd name="T93" fmla="*/ 332 h 614"/>
              <a:gd name="T94" fmla="*/ 383 w 445"/>
              <a:gd name="T95" fmla="*/ 351 h 614"/>
              <a:gd name="T96" fmla="*/ 407 w 445"/>
              <a:gd name="T97" fmla="*/ 343 h 614"/>
              <a:gd name="T98" fmla="*/ 399 w 445"/>
              <a:gd name="T99" fmla="*/ 374 h 614"/>
              <a:gd name="T100" fmla="*/ 383 w 445"/>
              <a:gd name="T101" fmla="*/ 395 h 614"/>
              <a:gd name="T102" fmla="*/ 338 w 445"/>
              <a:gd name="T103" fmla="*/ 398 h 614"/>
              <a:gd name="T104" fmla="*/ 346 w 445"/>
              <a:gd name="T105" fmla="*/ 419 h 614"/>
              <a:gd name="T106" fmla="*/ 340 w 445"/>
              <a:gd name="T107" fmla="*/ 432 h 614"/>
              <a:gd name="T108" fmla="*/ 354 w 445"/>
              <a:gd name="T109" fmla="*/ 438 h 614"/>
              <a:gd name="T110" fmla="*/ 386 w 445"/>
              <a:gd name="T111" fmla="*/ 443 h 614"/>
              <a:gd name="T112" fmla="*/ 383 w 445"/>
              <a:gd name="T113" fmla="*/ 480 h 614"/>
              <a:gd name="T114" fmla="*/ 372 w 445"/>
              <a:gd name="T115" fmla="*/ 517 h 614"/>
              <a:gd name="T116" fmla="*/ 399 w 445"/>
              <a:gd name="T117" fmla="*/ 559 h 614"/>
              <a:gd name="T118" fmla="*/ 434 w 445"/>
              <a:gd name="T119" fmla="*/ 598 h 61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45"/>
              <a:gd name="T181" fmla="*/ 0 h 614"/>
              <a:gd name="T182" fmla="*/ 445 w 445"/>
              <a:gd name="T183" fmla="*/ 614 h 61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45" h="614">
                <a:moveTo>
                  <a:pt x="445" y="614"/>
                </a:moveTo>
                <a:lnTo>
                  <a:pt x="431" y="612"/>
                </a:lnTo>
                <a:lnTo>
                  <a:pt x="423" y="609"/>
                </a:lnTo>
                <a:lnTo>
                  <a:pt x="413" y="609"/>
                </a:lnTo>
                <a:lnTo>
                  <a:pt x="405" y="606"/>
                </a:lnTo>
                <a:lnTo>
                  <a:pt x="402" y="606"/>
                </a:lnTo>
                <a:lnTo>
                  <a:pt x="399" y="604"/>
                </a:lnTo>
                <a:lnTo>
                  <a:pt x="396" y="604"/>
                </a:lnTo>
                <a:lnTo>
                  <a:pt x="394" y="604"/>
                </a:lnTo>
                <a:lnTo>
                  <a:pt x="391" y="604"/>
                </a:lnTo>
                <a:lnTo>
                  <a:pt x="375" y="604"/>
                </a:lnTo>
                <a:lnTo>
                  <a:pt x="364" y="604"/>
                </a:lnTo>
                <a:lnTo>
                  <a:pt x="351" y="604"/>
                </a:lnTo>
                <a:lnTo>
                  <a:pt x="332" y="601"/>
                </a:lnTo>
                <a:lnTo>
                  <a:pt x="313" y="601"/>
                </a:lnTo>
                <a:lnTo>
                  <a:pt x="292" y="598"/>
                </a:lnTo>
                <a:lnTo>
                  <a:pt x="281" y="598"/>
                </a:lnTo>
                <a:lnTo>
                  <a:pt x="273" y="596"/>
                </a:lnTo>
                <a:lnTo>
                  <a:pt x="271" y="591"/>
                </a:lnTo>
                <a:lnTo>
                  <a:pt x="268" y="588"/>
                </a:lnTo>
                <a:lnTo>
                  <a:pt x="271" y="583"/>
                </a:lnTo>
                <a:lnTo>
                  <a:pt x="271" y="580"/>
                </a:lnTo>
                <a:lnTo>
                  <a:pt x="268" y="577"/>
                </a:lnTo>
                <a:lnTo>
                  <a:pt x="268" y="575"/>
                </a:lnTo>
                <a:lnTo>
                  <a:pt x="265" y="575"/>
                </a:lnTo>
                <a:lnTo>
                  <a:pt x="257" y="572"/>
                </a:lnTo>
                <a:lnTo>
                  <a:pt x="249" y="572"/>
                </a:lnTo>
                <a:lnTo>
                  <a:pt x="244" y="575"/>
                </a:lnTo>
                <a:lnTo>
                  <a:pt x="244" y="580"/>
                </a:lnTo>
                <a:lnTo>
                  <a:pt x="244" y="588"/>
                </a:lnTo>
                <a:lnTo>
                  <a:pt x="241" y="596"/>
                </a:lnTo>
                <a:lnTo>
                  <a:pt x="239" y="601"/>
                </a:lnTo>
                <a:lnTo>
                  <a:pt x="236" y="601"/>
                </a:lnTo>
                <a:lnTo>
                  <a:pt x="230" y="604"/>
                </a:lnTo>
                <a:lnTo>
                  <a:pt x="209" y="601"/>
                </a:lnTo>
                <a:lnTo>
                  <a:pt x="188" y="601"/>
                </a:lnTo>
                <a:lnTo>
                  <a:pt x="169" y="601"/>
                </a:lnTo>
                <a:lnTo>
                  <a:pt x="161" y="601"/>
                </a:lnTo>
                <a:lnTo>
                  <a:pt x="158" y="601"/>
                </a:lnTo>
                <a:lnTo>
                  <a:pt x="158" y="598"/>
                </a:lnTo>
                <a:lnTo>
                  <a:pt x="158" y="588"/>
                </a:lnTo>
                <a:lnTo>
                  <a:pt x="155" y="580"/>
                </a:lnTo>
                <a:lnTo>
                  <a:pt x="155" y="577"/>
                </a:lnTo>
                <a:lnTo>
                  <a:pt x="153" y="575"/>
                </a:lnTo>
                <a:lnTo>
                  <a:pt x="150" y="575"/>
                </a:lnTo>
                <a:lnTo>
                  <a:pt x="142" y="575"/>
                </a:lnTo>
                <a:lnTo>
                  <a:pt x="134" y="572"/>
                </a:lnTo>
                <a:lnTo>
                  <a:pt x="126" y="569"/>
                </a:lnTo>
                <a:lnTo>
                  <a:pt x="123" y="569"/>
                </a:lnTo>
                <a:lnTo>
                  <a:pt x="121" y="569"/>
                </a:lnTo>
                <a:lnTo>
                  <a:pt x="113" y="575"/>
                </a:lnTo>
                <a:lnTo>
                  <a:pt x="107" y="577"/>
                </a:lnTo>
                <a:lnTo>
                  <a:pt x="102" y="577"/>
                </a:lnTo>
                <a:lnTo>
                  <a:pt x="97" y="577"/>
                </a:lnTo>
                <a:lnTo>
                  <a:pt x="94" y="577"/>
                </a:lnTo>
                <a:lnTo>
                  <a:pt x="91" y="575"/>
                </a:lnTo>
                <a:lnTo>
                  <a:pt x="89" y="575"/>
                </a:lnTo>
                <a:lnTo>
                  <a:pt x="86" y="572"/>
                </a:lnTo>
                <a:lnTo>
                  <a:pt x="78" y="572"/>
                </a:lnTo>
                <a:lnTo>
                  <a:pt x="75" y="569"/>
                </a:lnTo>
                <a:lnTo>
                  <a:pt x="75" y="567"/>
                </a:lnTo>
                <a:lnTo>
                  <a:pt x="75" y="564"/>
                </a:lnTo>
                <a:lnTo>
                  <a:pt x="78" y="562"/>
                </a:lnTo>
                <a:lnTo>
                  <a:pt x="75" y="559"/>
                </a:lnTo>
                <a:lnTo>
                  <a:pt x="72" y="559"/>
                </a:lnTo>
                <a:lnTo>
                  <a:pt x="70" y="559"/>
                </a:lnTo>
                <a:lnTo>
                  <a:pt x="67" y="562"/>
                </a:lnTo>
                <a:lnTo>
                  <a:pt x="62" y="564"/>
                </a:lnTo>
                <a:lnTo>
                  <a:pt x="59" y="572"/>
                </a:lnTo>
                <a:lnTo>
                  <a:pt x="56" y="575"/>
                </a:lnTo>
                <a:lnTo>
                  <a:pt x="54" y="580"/>
                </a:lnTo>
                <a:lnTo>
                  <a:pt x="51" y="580"/>
                </a:lnTo>
                <a:lnTo>
                  <a:pt x="48" y="580"/>
                </a:lnTo>
                <a:lnTo>
                  <a:pt x="40" y="580"/>
                </a:lnTo>
                <a:lnTo>
                  <a:pt x="38" y="577"/>
                </a:lnTo>
                <a:lnTo>
                  <a:pt x="38" y="575"/>
                </a:lnTo>
                <a:lnTo>
                  <a:pt x="40" y="572"/>
                </a:lnTo>
                <a:lnTo>
                  <a:pt x="38" y="569"/>
                </a:lnTo>
                <a:lnTo>
                  <a:pt x="40" y="564"/>
                </a:lnTo>
                <a:lnTo>
                  <a:pt x="40" y="562"/>
                </a:lnTo>
                <a:lnTo>
                  <a:pt x="43" y="559"/>
                </a:lnTo>
                <a:lnTo>
                  <a:pt x="48" y="562"/>
                </a:lnTo>
                <a:lnTo>
                  <a:pt x="51" y="562"/>
                </a:lnTo>
                <a:lnTo>
                  <a:pt x="56" y="559"/>
                </a:lnTo>
                <a:lnTo>
                  <a:pt x="59" y="556"/>
                </a:lnTo>
                <a:lnTo>
                  <a:pt x="62" y="551"/>
                </a:lnTo>
                <a:lnTo>
                  <a:pt x="64" y="546"/>
                </a:lnTo>
                <a:lnTo>
                  <a:pt x="62" y="538"/>
                </a:lnTo>
                <a:lnTo>
                  <a:pt x="59" y="538"/>
                </a:lnTo>
                <a:lnTo>
                  <a:pt x="56" y="538"/>
                </a:lnTo>
                <a:lnTo>
                  <a:pt x="56" y="535"/>
                </a:lnTo>
                <a:lnTo>
                  <a:pt x="56" y="533"/>
                </a:lnTo>
                <a:lnTo>
                  <a:pt x="59" y="527"/>
                </a:lnTo>
                <a:lnTo>
                  <a:pt x="59" y="522"/>
                </a:lnTo>
                <a:lnTo>
                  <a:pt x="59" y="517"/>
                </a:lnTo>
                <a:lnTo>
                  <a:pt x="59" y="511"/>
                </a:lnTo>
                <a:lnTo>
                  <a:pt x="56" y="504"/>
                </a:lnTo>
                <a:lnTo>
                  <a:pt x="54" y="501"/>
                </a:lnTo>
                <a:lnTo>
                  <a:pt x="51" y="501"/>
                </a:lnTo>
                <a:lnTo>
                  <a:pt x="48" y="504"/>
                </a:lnTo>
                <a:lnTo>
                  <a:pt x="46" y="504"/>
                </a:lnTo>
                <a:lnTo>
                  <a:pt x="43" y="504"/>
                </a:lnTo>
                <a:lnTo>
                  <a:pt x="40" y="498"/>
                </a:lnTo>
                <a:lnTo>
                  <a:pt x="40" y="493"/>
                </a:lnTo>
                <a:lnTo>
                  <a:pt x="40" y="485"/>
                </a:lnTo>
                <a:lnTo>
                  <a:pt x="38" y="480"/>
                </a:lnTo>
                <a:lnTo>
                  <a:pt x="35" y="482"/>
                </a:lnTo>
                <a:lnTo>
                  <a:pt x="32" y="480"/>
                </a:lnTo>
                <a:lnTo>
                  <a:pt x="30" y="480"/>
                </a:lnTo>
                <a:lnTo>
                  <a:pt x="27" y="480"/>
                </a:lnTo>
                <a:lnTo>
                  <a:pt x="27" y="477"/>
                </a:lnTo>
                <a:lnTo>
                  <a:pt x="24" y="475"/>
                </a:lnTo>
                <a:lnTo>
                  <a:pt x="22" y="467"/>
                </a:lnTo>
                <a:lnTo>
                  <a:pt x="19" y="461"/>
                </a:lnTo>
                <a:lnTo>
                  <a:pt x="19" y="456"/>
                </a:lnTo>
                <a:lnTo>
                  <a:pt x="19" y="451"/>
                </a:lnTo>
                <a:lnTo>
                  <a:pt x="24" y="446"/>
                </a:lnTo>
                <a:lnTo>
                  <a:pt x="22" y="443"/>
                </a:lnTo>
                <a:lnTo>
                  <a:pt x="22" y="440"/>
                </a:lnTo>
                <a:lnTo>
                  <a:pt x="22" y="438"/>
                </a:lnTo>
                <a:lnTo>
                  <a:pt x="22" y="435"/>
                </a:lnTo>
                <a:lnTo>
                  <a:pt x="24" y="432"/>
                </a:lnTo>
                <a:lnTo>
                  <a:pt x="30" y="427"/>
                </a:lnTo>
                <a:lnTo>
                  <a:pt x="32" y="422"/>
                </a:lnTo>
                <a:lnTo>
                  <a:pt x="38" y="417"/>
                </a:lnTo>
                <a:lnTo>
                  <a:pt x="40" y="409"/>
                </a:lnTo>
                <a:lnTo>
                  <a:pt x="40" y="406"/>
                </a:lnTo>
                <a:lnTo>
                  <a:pt x="40" y="403"/>
                </a:lnTo>
                <a:lnTo>
                  <a:pt x="35" y="401"/>
                </a:lnTo>
                <a:lnTo>
                  <a:pt x="30" y="395"/>
                </a:lnTo>
                <a:lnTo>
                  <a:pt x="27" y="390"/>
                </a:lnTo>
                <a:lnTo>
                  <a:pt x="24" y="390"/>
                </a:lnTo>
                <a:lnTo>
                  <a:pt x="22" y="393"/>
                </a:lnTo>
                <a:lnTo>
                  <a:pt x="19" y="390"/>
                </a:lnTo>
                <a:lnTo>
                  <a:pt x="16" y="388"/>
                </a:lnTo>
                <a:lnTo>
                  <a:pt x="14" y="385"/>
                </a:lnTo>
                <a:lnTo>
                  <a:pt x="11" y="377"/>
                </a:lnTo>
                <a:lnTo>
                  <a:pt x="6" y="377"/>
                </a:lnTo>
                <a:lnTo>
                  <a:pt x="3" y="377"/>
                </a:lnTo>
                <a:lnTo>
                  <a:pt x="0" y="374"/>
                </a:lnTo>
                <a:lnTo>
                  <a:pt x="0" y="372"/>
                </a:lnTo>
                <a:lnTo>
                  <a:pt x="3" y="369"/>
                </a:lnTo>
                <a:lnTo>
                  <a:pt x="3" y="366"/>
                </a:lnTo>
                <a:lnTo>
                  <a:pt x="8" y="364"/>
                </a:lnTo>
                <a:lnTo>
                  <a:pt x="11" y="361"/>
                </a:lnTo>
                <a:lnTo>
                  <a:pt x="14" y="356"/>
                </a:lnTo>
                <a:lnTo>
                  <a:pt x="14" y="353"/>
                </a:lnTo>
                <a:lnTo>
                  <a:pt x="11" y="353"/>
                </a:lnTo>
                <a:lnTo>
                  <a:pt x="6" y="351"/>
                </a:lnTo>
                <a:lnTo>
                  <a:pt x="8" y="348"/>
                </a:lnTo>
                <a:lnTo>
                  <a:pt x="11" y="345"/>
                </a:lnTo>
                <a:lnTo>
                  <a:pt x="16" y="343"/>
                </a:lnTo>
                <a:lnTo>
                  <a:pt x="19" y="340"/>
                </a:lnTo>
                <a:lnTo>
                  <a:pt x="19" y="335"/>
                </a:lnTo>
                <a:lnTo>
                  <a:pt x="19" y="327"/>
                </a:lnTo>
                <a:lnTo>
                  <a:pt x="19" y="324"/>
                </a:lnTo>
                <a:lnTo>
                  <a:pt x="22" y="324"/>
                </a:lnTo>
                <a:lnTo>
                  <a:pt x="35" y="322"/>
                </a:lnTo>
                <a:lnTo>
                  <a:pt x="35" y="319"/>
                </a:lnTo>
                <a:lnTo>
                  <a:pt x="43" y="311"/>
                </a:lnTo>
                <a:lnTo>
                  <a:pt x="46" y="306"/>
                </a:lnTo>
                <a:lnTo>
                  <a:pt x="46" y="303"/>
                </a:lnTo>
                <a:lnTo>
                  <a:pt x="43" y="303"/>
                </a:lnTo>
                <a:lnTo>
                  <a:pt x="46" y="298"/>
                </a:lnTo>
                <a:lnTo>
                  <a:pt x="48" y="293"/>
                </a:lnTo>
                <a:lnTo>
                  <a:pt x="51" y="290"/>
                </a:lnTo>
                <a:lnTo>
                  <a:pt x="54" y="287"/>
                </a:lnTo>
                <a:lnTo>
                  <a:pt x="59" y="282"/>
                </a:lnTo>
                <a:lnTo>
                  <a:pt x="62" y="279"/>
                </a:lnTo>
                <a:lnTo>
                  <a:pt x="67" y="279"/>
                </a:lnTo>
                <a:lnTo>
                  <a:pt x="72" y="277"/>
                </a:lnTo>
                <a:lnTo>
                  <a:pt x="75" y="274"/>
                </a:lnTo>
                <a:lnTo>
                  <a:pt x="78" y="272"/>
                </a:lnTo>
                <a:lnTo>
                  <a:pt x="78" y="266"/>
                </a:lnTo>
                <a:lnTo>
                  <a:pt x="72" y="261"/>
                </a:lnTo>
                <a:lnTo>
                  <a:pt x="72" y="256"/>
                </a:lnTo>
                <a:lnTo>
                  <a:pt x="72" y="253"/>
                </a:lnTo>
                <a:lnTo>
                  <a:pt x="78" y="250"/>
                </a:lnTo>
                <a:lnTo>
                  <a:pt x="78" y="248"/>
                </a:lnTo>
                <a:lnTo>
                  <a:pt x="75" y="243"/>
                </a:lnTo>
                <a:lnTo>
                  <a:pt x="70" y="243"/>
                </a:lnTo>
                <a:lnTo>
                  <a:pt x="67" y="245"/>
                </a:lnTo>
                <a:lnTo>
                  <a:pt x="64" y="248"/>
                </a:lnTo>
                <a:lnTo>
                  <a:pt x="59" y="248"/>
                </a:lnTo>
                <a:lnTo>
                  <a:pt x="59" y="240"/>
                </a:lnTo>
                <a:lnTo>
                  <a:pt x="59" y="235"/>
                </a:lnTo>
                <a:lnTo>
                  <a:pt x="64" y="227"/>
                </a:lnTo>
                <a:lnTo>
                  <a:pt x="70" y="219"/>
                </a:lnTo>
                <a:lnTo>
                  <a:pt x="78" y="208"/>
                </a:lnTo>
                <a:lnTo>
                  <a:pt x="83" y="198"/>
                </a:lnTo>
                <a:lnTo>
                  <a:pt x="91" y="190"/>
                </a:lnTo>
                <a:lnTo>
                  <a:pt x="89" y="187"/>
                </a:lnTo>
                <a:lnTo>
                  <a:pt x="83" y="185"/>
                </a:lnTo>
                <a:lnTo>
                  <a:pt x="81" y="185"/>
                </a:lnTo>
                <a:lnTo>
                  <a:pt x="78" y="177"/>
                </a:lnTo>
                <a:lnTo>
                  <a:pt x="70" y="174"/>
                </a:lnTo>
                <a:lnTo>
                  <a:pt x="72" y="166"/>
                </a:lnTo>
                <a:lnTo>
                  <a:pt x="70" y="166"/>
                </a:lnTo>
                <a:lnTo>
                  <a:pt x="67" y="164"/>
                </a:lnTo>
                <a:lnTo>
                  <a:pt x="67" y="161"/>
                </a:lnTo>
                <a:lnTo>
                  <a:pt x="70" y="161"/>
                </a:lnTo>
                <a:lnTo>
                  <a:pt x="105" y="164"/>
                </a:lnTo>
                <a:lnTo>
                  <a:pt x="134" y="169"/>
                </a:lnTo>
                <a:lnTo>
                  <a:pt x="139" y="145"/>
                </a:lnTo>
                <a:lnTo>
                  <a:pt x="137" y="145"/>
                </a:lnTo>
                <a:lnTo>
                  <a:pt x="129" y="142"/>
                </a:lnTo>
                <a:lnTo>
                  <a:pt x="131" y="124"/>
                </a:lnTo>
                <a:lnTo>
                  <a:pt x="129" y="124"/>
                </a:lnTo>
                <a:lnTo>
                  <a:pt x="123" y="127"/>
                </a:lnTo>
                <a:lnTo>
                  <a:pt x="121" y="127"/>
                </a:lnTo>
                <a:lnTo>
                  <a:pt x="118" y="124"/>
                </a:lnTo>
                <a:lnTo>
                  <a:pt x="118" y="121"/>
                </a:lnTo>
                <a:lnTo>
                  <a:pt x="123" y="121"/>
                </a:lnTo>
                <a:lnTo>
                  <a:pt x="126" y="119"/>
                </a:lnTo>
                <a:lnTo>
                  <a:pt x="129" y="116"/>
                </a:lnTo>
                <a:lnTo>
                  <a:pt x="139" y="113"/>
                </a:lnTo>
                <a:lnTo>
                  <a:pt x="139" y="111"/>
                </a:lnTo>
                <a:lnTo>
                  <a:pt x="142" y="92"/>
                </a:lnTo>
                <a:lnTo>
                  <a:pt x="139" y="87"/>
                </a:lnTo>
                <a:lnTo>
                  <a:pt x="139" y="82"/>
                </a:lnTo>
                <a:lnTo>
                  <a:pt x="142" y="77"/>
                </a:lnTo>
                <a:lnTo>
                  <a:pt x="145" y="71"/>
                </a:lnTo>
                <a:lnTo>
                  <a:pt x="145" y="69"/>
                </a:lnTo>
                <a:lnTo>
                  <a:pt x="142" y="66"/>
                </a:lnTo>
                <a:lnTo>
                  <a:pt x="139" y="61"/>
                </a:lnTo>
                <a:lnTo>
                  <a:pt x="139" y="55"/>
                </a:lnTo>
                <a:lnTo>
                  <a:pt x="139" y="48"/>
                </a:lnTo>
                <a:lnTo>
                  <a:pt x="139" y="45"/>
                </a:lnTo>
                <a:lnTo>
                  <a:pt x="142" y="32"/>
                </a:lnTo>
                <a:lnTo>
                  <a:pt x="145" y="5"/>
                </a:lnTo>
                <a:lnTo>
                  <a:pt x="147" y="3"/>
                </a:lnTo>
                <a:lnTo>
                  <a:pt x="147" y="0"/>
                </a:lnTo>
                <a:lnTo>
                  <a:pt x="188" y="5"/>
                </a:lnTo>
                <a:lnTo>
                  <a:pt x="190" y="13"/>
                </a:lnTo>
                <a:lnTo>
                  <a:pt x="193" y="16"/>
                </a:lnTo>
                <a:lnTo>
                  <a:pt x="196" y="16"/>
                </a:lnTo>
                <a:lnTo>
                  <a:pt x="198" y="16"/>
                </a:lnTo>
                <a:lnTo>
                  <a:pt x="204" y="16"/>
                </a:lnTo>
                <a:lnTo>
                  <a:pt x="204" y="19"/>
                </a:lnTo>
                <a:lnTo>
                  <a:pt x="204" y="21"/>
                </a:lnTo>
                <a:lnTo>
                  <a:pt x="204" y="24"/>
                </a:lnTo>
                <a:lnTo>
                  <a:pt x="204" y="32"/>
                </a:lnTo>
                <a:lnTo>
                  <a:pt x="201" y="40"/>
                </a:lnTo>
                <a:lnTo>
                  <a:pt x="201" y="45"/>
                </a:lnTo>
                <a:lnTo>
                  <a:pt x="201" y="50"/>
                </a:lnTo>
                <a:lnTo>
                  <a:pt x="201" y="53"/>
                </a:lnTo>
                <a:lnTo>
                  <a:pt x="206" y="55"/>
                </a:lnTo>
                <a:lnTo>
                  <a:pt x="209" y="58"/>
                </a:lnTo>
                <a:lnTo>
                  <a:pt x="214" y="58"/>
                </a:lnTo>
                <a:lnTo>
                  <a:pt x="217" y="58"/>
                </a:lnTo>
                <a:lnTo>
                  <a:pt x="220" y="61"/>
                </a:lnTo>
                <a:lnTo>
                  <a:pt x="220" y="63"/>
                </a:lnTo>
                <a:lnTo>
                  <a:pt x="220" y="69"/>
                </a:lnTo>
                <a:lnTo>
                  <a:pt x="225" y="69"/>
                </a:lnTo>
                <a:lnTo>
                  <a:pt x="228" y="69"/>
                </a:lnTo>
                <a:lnTo>
                  <a:pt x="230" y="66"/>
                </a:lnTo>
                <a:lnTo>
                  <a:pt x="239" y="66"/>
                </a:lnTo>
                <a:lnTo>
                  <a:pt x="241" y="71"/>
                </a:lnTo>
                <a:lnTo>
                  <a:pt x="244" y="71"/>
                </a:lnTo>
                <a:lnTo>
                  <a:pt x="247" y="74"/>
                </a:lnTo>
                <a:lnTo>
                  <a:pt x="247" y="77"/>
                </a:lnTo>
                <a:lnTo>
                  <a:pt x="244" y="84"/>
                </a:lnTo>
                <a:lnTo>
                  <a:pt x="244" y="90"/>
                </a:lnTo>
                <a:lnTo>
                  <a:pt x="241" y="106"/>
                </a:lnTo>
                <a:lnTo>
                  <a:pt x="239" y="116"/>
                </a:lnTo>
                <a:lnTo>
                  <a:pt x="239" y="121"/>
                </a:lnTo>
                <a:lnTo>
                  <a:pt x="241" y="124"/>
                </a:lnTo>
                <a:lnTo>
                  <a:pt x="244" y="124"/>
                </a:lnTo>
                <a:lnTo>
                  <a:pt x="247" y="124"/>
                </a:lnTo>
                <a:lnTo>
                  <a:pt x="249" y="127"/>
                </a:lnTo>
                <a:lnTo>
                  <a:pt x="249" y="132"/>
                </a:lnTo>
                <a:lnTo>
                  <a:pt x="249" y="137"/>
                </a:lnTo>
                <a:lnTo>
                  <a:pt x="260" y="137"/>
                </a:lnTo>
                <a:lnTo>
                  <a:pt x="263" y="140"/>
                </a:lnTo>
                <a:lnTo>
                  <a:pt x="263" y="142"/>
                </a:lnTo>
                <a:lnTo>
                  <a:pt x="260" y="148"/>
                </a:lnTo>
                <a:lnTo>
                  <a:pt x="260" y="150"/>
                </a:lnTo>
                <a:lnTo>
                  <a:pt x="260" y="156"/>
                </a:lnTo>
                <a:lnTo>
                  <a:pt x="257" y="156"/>
                </a:lnTo>
                <a:lnTo>
                  <a:pt x="257" y="161"/>
                </a:lnTo>
                <a:lnTo>
                  <a:pt x="260" y="166"/>
                </a:lnTo>
                <a:lnTo>
                  <a:pt x="263" y="166"/>
                </a:lnTo>
                <a:lnTo>
                  <a:pt x="265" y="179"/>
                </a:lnTo>
                <a:lnTo>
                  <a:pt x="268" y="179"/>
                </a:lnTo>
                <a:lnTo>
                  <a:pt x="273" y="185"/>
                </a:lnTo>
                <a:lnTo>
                  <a:pt x="279" y="190"/>
                </a:lnTo>
                <a:lnTo>
                  <a:pt x="289" y="195"/>
                </a:lnTo>
                <a:lnTo>
                  <a:pt x="297" y="198"/>
                </a:lnTo>
                <a:lnTo>
                  <a:pt x="300" y="198"/>
                </a:lnTo>
                <a:lnTo>
                  <a:pt x="305" y="195"/>
                </a:lnTo>
                <a:lnTo>
                  <a:pt x="308" y="198"/>
                </a:lnTo>
                <a:lnTo>
                  <a:pt x="313" y="200"/>
                </a:lnTo>
                <a:lnTo>
                  <a:pt x="319" y="200"/>
                </a:lnTo>
                <a:lnTo>
                  <a:pt x="322" y="206"/>
                </a:lnTo>
                <a:lnTo>
                  <a:pt x="322" y="211"/>
                </a:lnTo>
                <a:lnTo>
                  <a:pt x="330" y="211"/>
                </a:lnTo>
                <a:lnTo>
                  <a:pt x="332" y="214"/>
                </a:lnTo>
                <a:lnTo>
                  <a:pt x="332" y="216"/>
                </a:lnTo>
                <a:lnTo>
                  <a:pt x="335" y="221"/>
                </a:lnTo>
                <a:lnTo>
                  <a:pt x="338" y="224"/>
                </a:lnTo>
                <a:lnTo>
                  <a:pt x="340" y="229"/>
                </a:lnTo>
                <a:lnTo>
                  <a:pt x="340" y="237"/>
                </a:lnTo>
                <a:lnTo>
                  <a:pt x="340" y="243"/>
                </a:lnTo>
                <a:lnTo>
                  <a:pt x="340" y="245"/>
                </a:lnTo>
                <a:lnTo>
                  <a:pt x="340" y="248"/>
                </a:lnTo>
                <a:lnTo>
                  <a:pt x="343" y="248"/>
                </a:lnTo>
                <a:lnTo>
                  <a:pt x="348" y="248"/>
                </a:lnTo>
                <a:lnTo>
                  <a:pt x="348" y="253"/>
                </a:lnTo>
                <a:lnTo>
                  <a:pt x="346" y="256"/>
                </a:lnTo>
                <a:lnTo>
                  <a:pt x="346" y="258"/>
                </a:lnTo>
                <a:lnTo>
                  <a:pt x="343" y="258"/>
                </a:lnTo>
                <a:lnTo>
                  <a:pt x="340" y="261"/>
                </a:lnTo>
                <a:lnTo>
                  <a:pt x="338" y="264"/>
                </a:lnTo>
                <a:lnTo>
                  <a:pt x="335" y="269"/>
                </a:lnTo>
                <a:lnTo>
                  <a:pt x="330" y="274"/>
                </a:lnTo>
                <a:lnTo>
                  <a:pt x="332" y="282"/>
                </a:lnTo>
                <a:lnTo>
                  <a:pt x="330" y="287"/>
                </a:lnTo>
                <a:lnTo>
                  <a:pt x="330" y="290"/>
                </a:lnTo>
                <a:lnTo>
                  <a:pt x="330" y="293"/>
                </a:lnTo>
                <a:lnTo>
                  <a:pt x="332" y="298"/>
                </a:lnTo>
                <a:lnTo>
                  <a:pt x="335" y="301"/>
                </a:lnTo>
                <a:lnTo>
                  <a:pt x="330" y="306"/>
                </a:lnTo>
                <a:lnTo>
                  <a:pt x="322" y="311"/>
                </a:lnTo>
                <a:lnTo>
                  <a:pt x="327" y="319"/>
                </a:lnTo>
                <a:lnTo>
                  <a:pt x="330" y="324"/>
                </a:lnTo>
                <a:lnTo>
                  <a:pt x="338" y="327"/>
                </a:lnTo>
                <a:lnTo>
                  <a:pt x="340" y="330"/>
                </a:lnTo>
                <a:lnTo>
                  <a:pt x="343" y="332"/>
                </a:lnTo>
                <a:lnTo>
                  <a:pt x="346" y="332"/>
                </a:lnTo>
                <a:lnTo>
                  <a:pt x="356" y="335"/>
                </a:lnTo>
                <a:lnTo>
                  <a:pt x="367" y="335"/>
                </a:lnTo>
                <a:lnTo>
                  <a:pt x="372" y="335"/>
                </a:lnTo>
                <a:lnTo>
                  <a:pt x="378" y="337"/>
                </a:lnTo>
                <a:lnTo>
                  <a:pt x="380" y="343"/>
                </a:lnTo>
                <a:lnTo>
                  <a:pt x="383" y="345"/>
                </a:lnTo>
                <a:lnTo>
                  <a:pt x="383" y="351"/>
                </a:lnTo>
                <a:lnTo>
                  <a:pt x="386" y="351"/>
                </a:lnTo>
                <a:lnTo>
                  <a:pt x="388" y="353"/>
                </a:lnTo>
                <a:lnTo>
                  <a:pt x="391" y="356"/>
                </a:lnTo>
                <a:lnTo>
                  <a:pt x="396" y="353"/>
                </a:lnTo>
                <a:lnTo>
                  <a:pt x="399" y="351"/>
                </a:lnTo>
                <a:lnTo>
                  <a:pt x="402" y="345"/>
                </a:lnTo>
                <a:lnTo>
                  <a:pt x="407" y="343"/>
                </a:lnTo>
                <a:lnTo>
                  <a:pt x="413" y="340"/>
                </a:lnTo>
                <a:lnTo>
                  <a:pt x="413" y="348"/>
                </a:lnTo>
                <a:lnTo>
                  <a:pt x="413" y="353"/>
                </a:lnTo>
                <a:lnTo>
                  <a:pt x="410" y="356"/>
                </a:lnTo>
                <a:lnTo>
                  <a:pt x="405" y="364"/>
                </a:lnTo>
                <a:lnTo>
                  <a:pt x="402" y="369"/>
                </a:lnTo>
                <a:lnTo>
                  <a:pt x="399" y="374"/>
                </a:lnTo>
                <a:lnTo>
                  <a:pt x="402" y="377"/>
                </a:lnTo>
                <a:lnTo>
                  <a:pt x="402" y="380"/>
                </a:lnTo>
                <a:lnTo>
                  <a:pt x="399" y="382"/>
                </a:lnTo>
                <a:lnTo>
                  <a:pt x="396" y="385"/>
                </a:lnTo>
                <a:lnTo>
                  <a:pt x="391" y="388"/>
                </a:lnTo>
                <a:lnTo>
                  <a:pt x="388" y="390"/>
                </a:lnTo>
                <a:lnTo>
                  <a:pt x="383" y="395"/>
                </a:lnTo>
                <a:lnTo>
                  <a:pt x="378" y="398"/>
                </a:lnTo>
                <a:lnTo>
                  <a:pt x="375" y="398"/>
                </a:lnTo>
                <a:lnTo>
                  <a:pt x="372" y="395"/>
                </a:lnTo>
                <a:lnTo>
                  <a:pt x="364" y="388"/>
                </a:lnTo>
                <a:lnTo>
                  <a:pt x="356" y="390"/>
                </a:lnTo>
                <a:lnTo>
                  <a:pt x="348" y="393"/>
                </a:lnTo>
                <a:lnTo>
                  <a:pt x="338" y="398"/>
                </a:lnTo>
                <a:lnTo>
                  <a:pt x="335" y="401"/>
                </a:lnTo>
                <a:lnTo>
                  <a:pt x="335" y="406"/>
                </a:lnTo>
                <a:lnTo>
                  <a:pt x="335" y="411"/>
                </a:lnTo>
                <a:lnTo>
                  <a:pt x="338" y="411"/>
                </a:lnTo>
                <a:lnTo>
                  <a:pt x="340" y="414"/>
                </a:lnTo>
                <a:lnTo>
                  <a:pt x="346" y="417"/>
                </a:lnTo>
                <a:lnTo>
                  <a:pt x="346" y="419"/>
                </a:lnTo>
                <a:lnTo>
                  <a:pt x="343" y="422"/>
                </a:lnTo>
                <a:lnTo>
                  <a:pt x="343" y="424"/>
                </a:lnTo>
                <a:lnTo>
                  <a:pt x="338" y="427"/>
                </a:lnTo>
                <a:lnTo>
                  <a:pt x="335" y="427"/>
                </a:lnTo>
                <a:lnTo>
                  <a:pt x="332" y="430"/>
                </a:lnTo>
                <a:lnTo>
                  <a:pt x="338" y="432"/>
                </a:lnTo>
                <a:lnTo>
                  <a:pt x="340" y="432"/>
                </a:lnTo>
                <a:lnTo>
                  <a:pt x="343" y="432"/>
                </a:lnTo>
                <a:lnTo>
                  <a:pt x="346" y="430"/>
                </a:lnTo>
                <a:lnTo>
                  <a:pt x="346" y="424"/>
                </a:lnTo>
                <a:lnTo>
                  <a:pt x="348" y="427"/>
                </a:lnTo>
                <a:lnTo>
                  <a:pt x="348" y="435"/>
                </a:lnTo>
                <a:lnTo>
                  <a:pt x="351" y="435"/>
                </a:lnTo>
                <a:lnTo>
                  <a:pt x="354" y="438"/>
                </a:lnTo>
                <a:lnTo>
                  <a:pt x="362" y="438"/>
                </a:lnTo>
                <a:lnTo>
                  <a:pt x="367" y="440"/>
                </a:lnTo>
                <a:lnTo>
                  <a:pt x="370" y="443"/>
                </a:lnTo>
                <a:lnTo>
                  <a:pt x="372" y="446"/>
                </a:lnTo>
                <a:lnTo>
                  <a:pt x="375" y="446"/>
                </a:lnTo>
                <a:lnTo>
                  <a:pt x="380" y="446"/>
                </a:lnTo>
                <a:lnTo>
                  <a:pt x="386" y="443"/>
                </a:lnTo>
                <a:lnTo>
                  <a:pt x="388" y="443"/>
                </a:lnTo>
                <a:lnTo>
                  <a:pt x="391" y="446"/>
                </a:lnTo>
                <a:lnTo>
                  <a:pt x="391" y="448"/>
                </a:lnTo>
                <a:lnTo>
                  <a:pt x="388" y="456"/>
                </a:lnTo>
                <a:lnTo>
                  <a:pt x="383" y="467"/>
                </a:lnTo>
                <a:lnTo>
                  <a:pt x="383" y="475"/>
                </a:lnTo>
                <a:lnTo>
                  <a:pt x="383" y="480"/>
                </a:lnTo>
                <a:lnTo>
                  <a:pt x="386" y="485"/>
                </a:lnTo>
                <a:lnTo>
                  <a:pt x="383" y="490"/>
                </a:lnTo>
                <a:lnTo>
                  <a:pt x="383" y="496"/>
                </a:lnTo>
                <a:lnTo>
                  <a:pt x="380" y="501"/>
                </a:lnTo>
                <a:lnTo>
                  <a:pt x="378" y="504"/>
                </a:lnTo>
                <a:lnTo>
                  <a:pt x="375" y="506"/>
                </a:lnTo>
                <a:lnTo>
                  <a:pt x="372" y="517"/>
                </a:lnTo>
                <a:lnTo>
                  <a:pt x="375" y="522"/>
                </a:lnTo>
                <a:lnTo>
                  <a:pt x="375" y="530"/>
                </a:lnTo>
                <a:lnTo>
                  <a:pt x="378" y="538"/>
                </a:lnTo>
                <a:lnTo>
                  <a:pt x="380" y="540"/>
                </a:lnTo>
                <a:lnTo>
                  <a:pt x="386" y="548"/>
                </a:lnTo>
                <a:lnTo>
                  <a:pt x="391" y="554"/>
                </a:lnTo>
                <a:lnTo>
                  <a:pt x="399" y="559"/>
                </a:lnTo>
                <a:lnTo>
                  <a:pt x="407" y="567"/>
                </a:lnTo>
                <a:lnTo>
                  <a:pt x="413" y="572"/>
                </a:lnTo>
                <a:lnTo>
                  <a:pt x="421" y="577"/>
                </a:lnTo>
                <a:lnTo>
                  <a:pt x="423" y="580"/>
                </a:lnTo>
                <a:lnTo>
                  <a:pt x="426" y="585"/>
                </a:lnTo>
                <a:lnTo>
                  <a:pt x="431" y="593"/>
                </a:lnTo>
                <a:lnTo>
                  <a:pt x="434" y="598"/>
                </a:lnTo>
                <a:lnTo>
                  <a:pt x="439" y="604"/>
                </a:lnTo>
                <a:lnTo>
                  <a:pt x="445" y="606"/>
                </a:lnTo>
                <a:lnTo>
                  <a:pt x="445" y="614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5" name="Freeform 30"/>
          <p:cNvSpPr>
            <a:spLocks/>
          </p:cNvSpPr>
          <p:nvPr/>
        </p:nvSpPr>
        <p:spPr bwMode="auto">
          <a:xfrm>
            <a:off x="7353990" y="3349026"/>
            <a:ext cx="1627863" cy="1043247"/>
          </a:xfrm>
          <a:custGeom>
            <a:avLst/>
            <a:gdLst>
              <a:gd name="T0" fmla="*/ 204 w 313"/>
              <a:gd name="T1" fmla="*/ 393 h 425"/>
              <a:gd name="T2" fmla="*/ 185 w 313"/>
              <a:gd name="T3" fmla="*/ 375 h 425"/>
              <a:gd name="T4" fmla="*/ 171 w 313"/>
              <a:gd name="T5" fmla="*/ 364 h 425"/>
              <a:gd name="T6" fmla="*/ 153 w 313"/>
              <a:gd name="T7" fmla="*/ 361 h 425"/>
              <a:gd name="T8" fmla="*/ 139 w 313"/>
              <a:gd name="T9" fmla="*/ 356 h 425"/>
              <a:gd name="T10" fmla="*/ 129 w 313"/>
              <a:gd name="T11" fmla="*/ 351 h 425"/>
              <a:gd name="T12" fmla="*/ 118 w 313"/>
              <a:gd name="T13" fmla="*/ 348 h 425"/>
              <a:gd name="T14" fmla="*/ 104 w 313"/>
              <a:gd name="T15" fmla="*/ 343 h 425"/>
              <a:gd name="T16" fmla="*/ 94 w 313"/>
              <a:gd name="T17" fmla="*/ 338 h 425"/>
              <a:gd name="T18" fmla="*/ 88 w 313"/>
              <a:gd name="T19" fmla="*/ 327 h 425"/>
              <a:gd name="T20" fmla="*/ 64 w 313"/>
              <a:gd name="T21" fmla="*/ 322 h 425"/>
              <a:gd name="T22" fmla="*/ 48 w 313"/>
              <a:gd name="T23" fmla="*/ 311 h 425"/>
              <a:gd name="T24" fmla="*/ 35 w 313"/>
              <a:gd name="T25" fmla="*/ 309 h 425"/>
              <a:gd name="T26" fmla="*/ 43 w 313"/>
              <a:gd name="T27" fmla="*/ 306 h 425"/>
              <a:gd name="T28" fmla="*/ 54 w 313"/>
              <a:gd name="T29" fmla="*/ 290 h 425"/>
              <a:gd name="T30" fmla="*/ 72 w 313"/>
              <a:gd name="T31" fmla="*/ 288 h 425"/>
              <a:gd name="T32" fmla="*/ 91 w 313"/>
              <a:gd name="T33" fmla="*/ 288 h 425"/>
              <a:gd name="T34" fmla="*/ 107 w 313"/>
              <a:gd name="T35" fmla="*/ 274 h 425"/>
              <a:gd name="T36" fmla="*/ 96 w 313"/>
              <a:gd name="T37" fmla="*/ 269 h 425"/>
              <a:gd name="T38" fmla="*/ 88 w 313"/>
              <a:gd name="T39" fmla="*/ 243 h 425"/>
              <a:gd name="T40" fmla="*/ 51 w 313"/>
              <a:gd name="T41" fmla="*/ 235 h 425"/>
              <a:gd name="T42" fmla="*/ 35 w 313"/>
              <a:gd name="T43" fmla="*/ 245 h 425"/>
              <a:gd name="T44" fmla="*/ 13 w 313"/>
              <a:gd name="T45" fmla="*/ 269 h 425"/>
              <a:gd name="T46" fmla="*/ 5 w 313"/>
              <a:gd name="T47" fmla="*/ 256 h 425"/>
              <a:gd name="T48" fmla="*/ 24 w 313"/>
              <a:gd name="T49" fmla="*/ 232 h 425"/>
              <a:gd name="T50" fmla="*/ 35 w 313"/>
              <a:gd name="T51" fmla="*/ 219 h 425"/>
              <a:gd name="T52" fmla="*/ 16 w 313"/>
              <a:gd name="T53" fmla="*/ 230 h 425"/>
              <a:gd name="T54" fmla="*/ 11 w 313"/>
              <a:gd name="T55" fmla="*/ 209 h 425"/>
              <a:gd name="T56" fmla="*/ 13 w 313"/>
              <a:gd name="T57" fmla="*/ 140 h 425"/>
              <a:gd name="T58" fmla="*/ 19 w 313"/>
              <a:gd name="T59" fmla="*/ 64 h 425"/>
              <a:gd name="T60" fmla="*/ 46 w 313"/>
              <a:gd name="T61" fmla="*/ 11 h 425"/>
              <a:gd name="T62" fmla="*/ 86 w 313"/>
              <a:gd name="T63" fmla="*/ 3 h 425"/>
              <a:gd name="T64" fmla="*/ 121 w 313"/>
              <a:gd name="T65" fmla="*/ 19 h 425"/>
              <a:gd name="T66" fmla="*/ 142 w 313"/>
              <a:gd name="T67" fmla="*/ 45 h 425"/>
              <a:gd name="T68" fmla="*/ 185 w 313"/>
              <a:gd name="T69" fmla="*/ 32 h 425"/>
              <a:gd name="T70" fmla="*/ 222 w 313"/>
              <a:gd name="T71" fmla="*/ 32 h 425"/>
              <a:gd name="T72" fmla="*/ 217 w 313"/>
              <a:gd name="T73" fmla="*/ 82 h 425"/>
              <a:gd name="T74" fmla="*/ 209 w 313"/>
              <a:gd name="T75" fmla="*/ 116 h 425"/>
              <a:gd name="T76" fmla="*/ 193 w 313"/>
              <a:gd name="T77" fmla="*/ 164 h 425"/>
              <a:gd name="T78" fmla="*/ 220 w 313"/>
              <a:gd name="T79" fmla="*/ 195 h 425"/>
              <a:gd name="T80" fmla="*/ 246 w 313"/>
              <a:gd name="T81" fmla="*/ 214 h 425"/>
              <a:gd name="T82" fmla="*/ 284 w 313"/>
              <a:gd name="T83" fmla="*/ 224 h 425"/>
              <a:gd name="T84" fmla="*/ 254 w 313"/>
              <a:gd name="T85" fmla="*/ 245 h 425"/>
              <a:gd name="T86" fmla="*/ 262 w 313"/>
              <a:gd name="T87" fmla="*/ 264 h 425"/>
              <a:gd name="T88" fmla="*/ 276 w 313"/>
              <a:gd name="T89" fmla="*/ 282 h 425"/>
              <a:gd name="T90" fmla="*/ 273 w 313"/>
              <a:gd name="T91" fmla="*/ 298 h 425"/>
              <a:gd name="T92" fmla="*/ 297 w 313"/>
              <a:gd name="T93" fmla="*/ 293 h 425"/>
              <a:gd name="T94" fmla="*/ 308 w 313"/>
              <a:gd name="T95" fmla="*/ 306 h 425"/>
              <a:gd name="T96" fmla="*/ 311 w 313"/>
              <a:gd name="T97" fmla="*/ 317 h 425"/>
              <a:gd name="T98" fmla="*/ 297 w 313"/>
              <a:gd name="T99" fmla="*/ 335 h 425"/>
              <a:gd name="T100" fmla="*/ 276 w 313"/>
              <a:gd name="T101" fmla="*/ 359 h 425"/>
              <a:gd name="T102" fmla="*/ 281 w 313"/>
              <a:gd name="T103" fmla="*/ 375 h 425"/>
              <a:gd name="T104" fmla="*/ 265 w 313"/>
              <a:gd name="T105" fmla="*/ 385 h 425"/>
              <a:gd name="T106" fmla="*/ 257 w 313"/>
              <a:gd name="T107" fmla="*/ 401 h 425"/>
              <a:gd name="T108" fmla="*/ 254 w 313"/>
              <a:gd name="T109" fmla="*/ 406 h 425"/>
              <a:gd name="T110" fmla="*/ 246 w 313"/>
              <a:gd name="T111" fmla="*/ 412 h 425"/>
              <a:gd name="T112" fmla="*/ 233 w 313"/>
              <a:gd name="T113" fmla="*/ 417 h 425"/>
              <a:gd name="T114" fmla="*/ 225 w 313"/>
              <a:gd name="T115" fmla="*/ 412 h 425"/>
              <a:gd name="T116" fmla="*/ 212 w 313"/>
              <a:gd name="T117" fmla="*/ 414 h 425"/>
              <a:gd name="T118" fmla="*/ 204 w 313"/>
              <a:gd name="T119" fmla="*/ 425 h 425"/>
              <a:gd name="T120" fmla="*/ 190 w 313"/>
              <a:gd name="T121" fmla="*/ 412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13"/>
              <a:gd name="T184" fmla="*/ 0 h 425"/>
              <a:gd name="T185" fmla="*/ 313 w 313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13" h="425">
                <a:moveTo>
                  <a:pt x="190" y="412"/>
                </a:moveTo>
                <a:lnTo>
                  <a:pt x="193" y="406"/>
                </a:lnTo>
                <a:lnTo>
                  <a:pt x="198" y="401"/>
                </a:lnTo>
                <a:lnTo>
                  <a:pt x="201" y="396"/>
                </a:lnTo>
                <a:lnTo>
                  <a:pt x="204" y="393"/>
                </a:lnTo>
                <a:lnTo>
                  <a:pt x="201" y="388"/>
                </a:lnTo>
                <a:lnTo>
                  <a:pt x="195" y="388"/>
                </a:lnTo>
                <a:lnTo>
                  <a:pt x="190" y="385"/>
                </a:lnTo>
                <a:lnTo>
                  <a:pt x="185" y="377"/>
                </a:lnTo>
                <a:lnTo>
                  <a:pt x="185" y="375"/>
                </a:lnTo>
                <a:lnTo>
                  <a:pt x="185" y="372"/>
                </a:lnTo>
                <a:lnTo>
                  <a:pt x="179" y="369"/>
                </a:lnTo>
                <a:lnTo>
                  <a:pt x="179" y="367"/>
                </a:lnTo>
                <a:lnTo>
                  <a:pt x="174" y="367"/>
                </a:lnTo>
                <a:lnTo>
                  <a:pt x="171" y="364"/>
                </a:lnTo>
                <a:lnTo>
                  <a:pt x="169" y="361"/>
                </a:lnTo>
                <a:lnTo>
                  <a:pt x="166" y="359"/>
                </a:lnTo>
                <a:lnTo>
                  <a:pt x="158" y="359"/>
                </a:lnTo>
                <a:lnTo>
                  <a:pt x="153" y="356"/>
                </a:lnTo>
                <a:lnTo>
                  <a:pt x="153" y="361"/>
                </a:lnTo>
                <a:lnTo>
                  <a:pt x="150" y="364"/>
                </a:lnTo>
                <a:lnTo>
                  <a:pt x="147" y="361"/>
                </a:lnTo>
                <a:lnTo>
                  <a:pt x="147" y="359"/>
                </a:lnTo>
                <a:lnTo>
                  <a:pt x="142" y="356"/>
                </a:lnTo>
                <a:lnTo>
                  <a:pt x="139" y="356"/>
                </a:lnTo>
                <a:lnTo>
                  <a:pt x="137" y="356"/>
                </a:lnTo>
                <a:lnTo>
                  <a:pt x="134" y="359"/>
                </a:lnTo>
                <a:lnTo>
                  <a:pt x="131" y="356"/>
                </a:lnTo>
                <a:lnTo>
                  <a:pt x="131" y="354"/>
                </a:lnTo>
                <a:lnTo>
                  <a:pt x="129" y="351"/>
                </a:lnTo>
                <a:lnTo>
                  <a:pt x="126" y="348"/>
                </a:lnTo>
                <a:lnTo>
                  <a:pt x="123" y="348"/>
                </a:lnTo>
                <a:lnTo>
                  <a:pt x="123" y="351"/>
                </a:lnTo>
                <a:lnTo>
                  <a:pt x="118" y="351"/>
                </a:lnTo>
                <a:lnTo>
                  <a:pt x="118" y="348"/>
                </a:lnTo>
                <a:lnTo>
                  <a:pt x="118" y="346"/>
                </a:lnTo>
                <a:lnTo>
                  <a:pt x="115" y="346"/>
                </a:lnTo>
                <a:lnTo>
                  <a:pt x="112" y="343"/>
                </a:lnTo>
                <a:lnTo>
                  <a:pt x="107" y="343"/>
                </a:lnTo>
                <a:lnTo>
                  <a:pt x="104" y="343"/>
                </a:lnTo>
                <a:lnTo>
                  <a:pt x="104" y="340"/>
                </a:lnTo>
                <a:lnTo>
                  <a:pt x="102" y="338"/>
                </a:lnTo>
                <a:lnTo>
                  <a:pt x="99" y="338"/>
                </a:lnTo>
                <a:lnTo>
                  <a:pt x="96" y="338"/>
                </a:lnTo>
                <a:lnTo>
                  <a:pt x="94" y="338"/>
                </a:lnTo>
                <a:lnTo>
                  <a:pt x="91" y="338"/>
                </a:lnTo>
                <a:lnTo>
                  <a:pt x="91" y="335"/>
                </a:lnTo>
                <a:lnTo>
                  <a:pt x="91" y="332"/>
                </a:lnTo>
                <a:lnTo>
                  <a:pt x="88" y="330"/>
                </a:lnTo>
                <a:lnTo>
                  <a:pt x="88" y="327"/>
                </a:lnTo>
                <a:lnTo>
                  <a:pt x="83" y="322"/>
                </a:lnTo>
                <a:lnTo>
                  <a:pt x="83" y="319"/>
                </a:lnTo>
                <a:lnTo>
                  <a:pt x="80" y="317"/>
                </a:lnTo>
                <a:lnTo>
                  <a:pt x="75" y="314"/>
                </a:lnTo>
                <a:lnTo>
                  <a:pt x="64" y="322"/>
                </a:lnTo>
                <a:lnTo>
                  <a:pt x="59" y="322"/>
                </a:lnTo>
                <a:lnTo>
                  <a:pt x="54" y="319"/>
                </a:lnTo>
                <a:lnTo>
                  <a:pt x="54" y="317"/>
                </a:lnTo>
                <a:lnTo>
                  <a:pt x="51" y="314"/>
                </a:lnTo>
                <a:lnTo>
                  <a:pt x="48" y="311"/>
                </a:lnTo>
                <a:lnTo>
                  <a:pt x="43" y="311"/>
                </a:lnTo>
                <a:lnTo>
                  <a:pt x="40" y="314"/>
                </a:lnTo>
                <a:lnTo>
                  <a:pt x="37" y="311"/>
                </a:lnTo>
                <a:lnTo>
                  <a:pt x="35" y="311"/>
                </a:lnTo>
                <a:lnTo>
                  <a:pt x="35" y="309"/>
                </a:lnTo>
                <a:lnTo>
                  <a:pt x="35" y="306"/>
                </a:lnTo>
                <a:lnTo>
                  <a:pt x="37" y="306"/>
                </a:lnTo>
                <a:lnTo>
                  <a:pt x="37" y="309"/>
                </a:lnTo>
                <a:lnTo>
                  <a:pt x="40" y="309"/>
                </a:lnTo>
                <a:lnTo>
                  <a:pt x="43" y="306"/>
                </a:lnTo>
                <a:lnTo>
                  <a:pt x="48" y="303"/>
                </a:lnTo>
                <a:lnTo>
                  <a:pt x="51" y="303"/>
                </a:lnTo>
                <a:lnTo>
                  <a:pt x="54" y="298"/>
                </a:lnTo>
                <a:lnTo>
                  <a:pt x="54" y="293"/>
                </a:lnTo>
                <a:lnTo>
                  <a:pt x="54" y="290"/>
                </a:lnTo>
                <a:lnTo>
                  <a:pt x="59" y="288"/>
                </a:lnTo>
                <a:lnTo>
                  <a:pt x="62" y="285"/>
                </a:lnTo>
                <a:lnTo>
                  <a:pt x="64" y="285"/>
                </a:lnTo>
                <a:lnTo>
                  <a:pt x="67" y="285"/>
                </a:lnTo>
                <a:lnTo>
                  <a:pt x="72" y="288"/>
                </a:lnTo>
                <a:lnTo>
                  <a:pt x="75" y="285"/>
                </a:lnTo>
                <a:lnTo>
                  <a:pt x="78" y="282"/>
                </a:lnTo>
                <a:lnTo>
                  <a:pt x="80" y="285"/>
                </a:lnTo>
                <a:lnTo>
                  <a:pt x="83" y="285"/>
                </a:lnTo>
                <a:lnTo>
                  <a:pt x="91" y="288"/>
                </a:lnTo>
                <a:lnTo>
                  <a:pt x="94" y="285"/>
                </a:lnTo>
                <a:lnTo>
                  <a:pt x="99" y="282"/>
                </a:lnTo>
                <a:lnTo>
                  <a:pt x="104" y="280"/>
                </a:lnTo>
                <a:lnTo>
                  <a:pt x="104" y="277"/>
                </a:lnTo>
                <a:lnTo>
                  <a:pt x="107" y="274"/>
                </a:lnTo>
                <a:lnTo>
                  <a:pt x="107" y="272"/>
                </a:lnTo>
                <a:lnTo>
                  <a:pt x="104" y="269"/>
                </a:lnTo>
                <a:lnTo>
                  <a:pt x="102" y="269"/>
                </a:lnTo>
                <a:lnTo>
                  <a:pt x="99" y="272"/>
                </a:lnTo>
                <a:lnTo>
                  <a:pt x="96" y="269"/>
                </a:lnTo>
                <a:lnTo>
                  <a:pt x="96" y="267"/>
                </a:lnTo>
                <a:lnTo>
                  <a:pt x="96" y="256"/>
                </a:lnTo>
                <a:lnTo>
                  <a:pt x="94" y="251"/>
                </a:lnTo>
                <a:lnTo>
                  <a:pt x="94" y="245"/>
                </a:lnTo>
                <a:lnTo>
                  <a:pt x="88" y="243"/>
                </a:lnTo>
                <a:lnTo>
                  <a:pt x="80" y="240"/>
                </a:lnTo>
                <a:lnTo>
                  <a:pt x="72" y="235"/>
                </a:lnTo>
                <a:lnTo>
                  <a:pt x="67" y="235"/>
                </a:lnTo>
                <a:lnTo>
                  <a:pt x="56" y="235"/>
                </a:lnTo>
                <a:lnTo>
                  <a:pt x="51" y="235"/>
                </a:lnTo>
                <a:lnTo>
                  <a:pt x="46" y="232"/>
                </a:lnTo>
                <a:lnTo>
                  <a:pt x="40" y="235"/>
                </a:lnTo>
                <a:lnTo>
                  <a:pt x="37" y="238"/>
                </a:lnTo>
                <a:lnTo>
                  <a:pt x="35" y="240"/>
                </a:lnTo>
                <a:lnTo>
                  <a:pt x="35" y="245"/>
                </a:lnTo>
                <a:lnTo>
                  <a:pt x="35" y="251"/>
                </a:lnTo>
                <a:lnTo>
                  <a:pt x="32" y="256"/>
                </a:lnTo>
                <a:lnTo>
                  <a:pt x="29" y="261"/>
                </a:lnTo>
                <a:lnTo>
                  <a:pt x="21" y="264"/>
                </a:lnTo>
                <a:lnTo>
                  <a:pt x="13" y="269"/>
                </a:lnTo>
                <a:lnTo>
                  <a:pt x="5" y="272"/>
                </a:lnTo>
                <a:lnTo>
                  <a:pt x="5" y="269"/>
                </a:lnTo>
                <a:lnTo>
                  <a:pt x="3" y="264"/>
                </a:lnTo>
                <a:lnTo>
                  <a:pt x="0" y="259"/>
                </a:lnTo>
                <a:lnTo>
                  <a:pt x="5" y="256"/>
                </a:lnTo>
                <a:lnTo>
                  <a:pt x="11" y="253"/>
                </a:lnTo>
                <a:lnTo>
                  <a:pt x="16" y="245"/>
                </a:lnTo>
                <a:lnTo>
                  <a:pt x="21" y="240"/>
                </a:lnTo>
                <a:lnTo>
                  <a:pt x="24" y="235"/>
                </a:lnTo>
                <a:lnTo>
                  <a:pt x="24" y="232"/>
                </a:lnTo>
                <a:lnTo>
                  <a:pt x="29" y="230"/>
                </a:lnTo>
                <a:lnTo>
                  <a:pt x="35" y="230"/>
                </a:lnTo>
                <a:lnTo>
                  <a:pt x="35" y="227"/>
                </a:lnTo>
                <a:lnTo>
                  <a:pt x="35" y="222"/>
                </a:lnTo>
                <a:lnTo>
                  <a:pt x="35" y="219"/>
                </a:lnTo>
                <a:lnTo>
                  <a:pt x="27" y="219"/>
                </a:lnTo>
                <a:lnTo>
                  <a:pt x="21" y="216"/>
                </a:lnTo>
                <a:lnTo>
                  <a:pt x="21" y="219"/>
                </a:lnTo>
                <a:lnTo>
                  <a:pt x="19" y="224"/>
                </a:lnTo>
                <a:lnTo>
                  <a:pt x="16" y="230"/>
                </a:lnTo>
                <a:lnTo>
                  <a:pt x="11" y="232"/>
                </a:lnTo>
                <a:lnTo>
                  <a:pt x="8" y="232"/>
                </a:lnTo>
                <a:lnTo>
                  <a:pt x="8" y="227"/>
                </a:lnTo>
                <a:lnTo>
                  <a:pt x="11" y="216"/>
                </a:lnTo>
                <a:lnTo>
                  <a:pt x="11" y="209"/>
                </a:lnTo>
                <a:lnTo>
                  <a:pt x="13" y="195"/>
                </a:lnTo>
                <a:lnTo>
                  <a:pt x="13" y="182"/>
                </a:lnTo>
                <a:lnTo>
                  <a:pt x="13" y="172"/>
                </a:lnTo>
                <a:lnTo>
                  <a:pt x="13" y="153"/>
                </a:lnTo>
                <a:lnTo>
                  <a:pt x="13" y="140"/>
                </a:lnTo>
                <a:lnTo>
                  <a:pt x="16" y="124"/>
                </a:lnTo>
                <a:lnTo>
                  <a:pt x="16" y="114"/>
                </a:lnTo>
                <a:lnTo>
                  <a:pt x="16" y="100"/>
                </a:lnTo>
                <a:lnTo>
                  <a:pt x="16" y="82"/>
                </a:lnTo>
                <a:lnTo>
                  <a:pt x="19" y="64"/>
                </a:lnTo>
                <a:lnTo>
                  <a:pt x="21" y="48"/>
                </a:lnTo>
                <a:lnTo>
                  <a:pt x="21" y="32"/>
                </a:lnTo>
                <a:lnTo>
                  <a:pt x="21" y="11"/>
                </a:lnTo>
                <a:lnTo>
                  <a:pt x="29" y="11"/>
                </a:lnTo>
                <a:lnTo>
                  <a:pt x="46" y="11"/>
                </a:lnTo>
                <a:lnTo>
                  <a:pt x="48" y="11"/>
                </a:lnTo>
                <a:lnTo>
                  <a:pt x="51" y="8"/>
                </a:lnTo>
                <a:lnTo>
                  <a:pt x="54" y="6"/>
                </a:lnTo>
                <a:lnTo>
                  <a:pt x="75" y="0"/>
                </a:lnTo>
                <a:lnTo>
                  <a:pt x="86" y="3"/>
                </a:lnTo>
                <a:lnTo>
                  <a:pt x="94" y="6"/>
                </a:lnTo>
                <a:lnTo>
                  <a:pt x="102" y="8"/>
                </a:lnTo>
                <a:lnTo>
                  <a:pt x="107" y="13"/>
                </a:lnTo>
                <a:lnTo>
                  <a:pt x="112" y="19"/>
                </a:lnTo>
                <a:lnTo>
                  <a:pt x="121" y="19"/>
                </a:lnTo>
                <a:lnTo>
                  <a:pt x="137" y="21"/>
                </a:lnTo>
                <a:lnTo>
                  <a:pt x="145" y="24"/>
                </a:lnTo>
                <a:lnTo>
                  <a:pt x="147" y="29"/>
                </a:lnTo>
                <a:lnTo>
                  <a:pt x="142" y="40"/>
                </a:lnTo>
                <a:lnTo>
                  <a:pt x="142" y="45"/>
                </a:lnTo>
                <a:lnTo>
                  <a:pt x="142" y="48"/>
                </a:lnTo>
                <a:lnTo>
                  <a:pt x="147" y="48"/>
                </a:lnTo>
                <a:lnTo>
                  <a:pt x="155" y="42"/>
                </a:lnTo>
                <a:lnTo>
                  <a:pt x="166" y="37"/>
                </a:lnTo>
                <a:lnTo>
                  <a:pt x="185" y="32"/>
                </a:lnTo>
                <a:lnTo>
                  <a:pt x="190" y="32"/>
                </a:lnTo>
                <a:lnTo>
                  <a:pt x="195" y="32"/>
                </a:lnTo>
                <a:lnTo>
                  <a:pt x="201" y="32"/>
                </a:lnTo>
                <a:lnTo>
                  <a:pt x="204" y="37"/>
                </a:lnTo>
                <a:lnTo>
                  <a:pt x="222" y="32"/>
                </a:lnTo>
                <a:lnTo>
                  <a:pt x="228" y="48"/>
                </a:lnTo>
                <a:lnTo>
                  <a:pt x="217" y="53"/>
                </a:lnTo>
                <a:lnTo>
                  <a:pt x="214" y="61"/>
                </a:lnTo>
                <a:lnTo>
                  <a:pt x="214" y="69"/>
                </a:lnTo>
                <a:lnTo>
                  <a:pt x="217" y="82"/>
                </a:lnTo>
                <a:lnTo>
                  <a:pt x="220" y="93"/>
                </a:lnTo>
                <a:lnTo>
                  <a:pt x="225" y="108"/>
                </a:lnTo>
                <a:lnTo>
                  <a:pt x="220" y="108"/>
                </a:lnTo>
                <a:lnTo>
                  <a:pt x="214" y="114"/>
                </a:lnTo>
                <a:lnTo>
                  <a:pt x="209" y="116"/>
                </a:lnTo>
                <a:lnTo>
                  <a:pt x="209" y="140"/>
                </a:lnTo>
                <a:lnTo>
                  <a:pt x="209" y="153"/>
                </a:lnTo>
                <a:lnTo>
                  <a:pt x="193" y="151"/>
                </a:lnTo>
                <a:lnTo>
                  <a:pt x="187" y="151"/>
                </a:lnTo>
                <a:lnTo>
                  <a:pt x="193" y="164"/>
                </a:lnTo>
                <a:lnTo>
                  <a:pt x="201" y="164"/>
                </a:lnTo>
                <a:lnTo>
                  <a:pt x="201" y="174"/>
                </a:lnTo>
                <a:lnTo>
                  <a:pt x="214" y="180"/>
                </a:lnTo>
                <a:lnTo>
                  <a:pt x="217" y="190"/>
                </a:lnTo>
                <a:lnTo>
                  <a:pt x="220" y="195"/>
                </a:lnTo>
                <a:lnTo>
                  <a:pt x="220" y="201"/>
                </a:lnTo>
                <a:lnTo>
                  <a:pt x="222" y="206"/>
                </a:lnTo>
                <a:lnTo>
                  <a:pt x="228" y="211"/>
                </a:lnTo>
                <a:lnTo>
                  <a:pt x="238" y="209"/>
                </a:lnTo>
                <a:lnTo>
                  <a:pt x="246" y="214"/>
                </a:lnTo>
                <a:lnTo>
                  <a:pt x="254" y="216"/>
                </a:lnTo>
                <a:lnTo>
                  <a:pt x="265" y="206"/>
                </a:lnTo>
                <a:lnTo>
                  <a:pt x="276" y="211"/>
                </a:lnTo>
                <a:lnTo>
                  <a:pt x="273" y="216"/>
                </a:lnTo>
                <a:lnTo>
                  <a:pt x="284" y="224"/>
                </a:lnTo>
                <a:lnTo>
                  <a:pt x="281" y="230"/>
                </a:lnTo>
                <a:lnTo>
                  <a:pt x="265" y="238"/>
                </a:lnTo>
                <a:lnTo>
                  <a:pt x="260" y="238"/>
                </a:lnTo>
                <a:lnTo>
                  <a:pt x="254" y="240"/>
                </a:lnTo>
                <a:lnTo>
                  <a:pt x="254" y="245"/>
                </a:lnTo>
                <a:lnTo>
                  <a:pt x="257" y="248"/>
                </a:lnTo>
                <a:lnTo>
                  <a:pt x="257" y="251"/>
                </a:lnTo>
                <a:lnTo>
                  <a:pt x="257" y="256"/>
                </a:lnTo>
                <a:lnTo>
                  <a:pt x="262" y="259"/>
                </a:lnTo>
                <a:lnTo>
                  <a:pt x="262" y="264"/>
                </a:lnTo>
                <a:lnTo>
                  <a:pt x="260" y="269"/>
                </a:lnTo>
                <a:lnTo>
                  <a:pt x="262" y="277"/>
                </a:lnTo>
                <a:lnTo>
                  <a:pt x="265" y="280"/>
                </a:lnTo>
                <a:lnTo>
                  <a:pt x="270" y="282"/>
                </a:lnTo>
                <a:lnTo>
                  <a:pt x="276" y="282"/>
                </a:lnTo>
                <a:lnTo>
                  <a:pt x="281" y="285"/>
                </a:lnTo>
                <a:lnTo>
                  <a:pt x="279" y="288"/>
                </a:lnTo>
                <a:lnTo>
                  <a:pt x="276" y="290"/>
                </a:lnTo>
                <a:lnTo>
                  <a:pt x="273" y="293"/>
                </a:lnTo>
                <a:lnTo>
                  <a:pt x="273" y="298"/>
                </a:lnTo>
                <a:lnTo>
                  <a:pt x="276" y="301"/>
                </a:lnTo>
                <a:lnTo>
                  <a:pt x="279" y="301"/>
                </a:lnTo>
                <a:lnTo>
                  <a:pt x="287" y="301"/>
                </a:lnTo>
                <a:lnTo>
                  <a:pt x="295" y="293"/>
                </a:lnTo>
                <a:lnTo>
                  <a:pt x="297" y="293"/>
                </a:lnTo>
                <a:lnTo>
                  <a:pt x="292" y="309"/>
                </a:lnTo>
                <a:lnTo>
                  <a:pt x="295" y="309"/>
                </a:lnTo>
                <a:lnTo>
                  <a:pt x="297" y="306"/>
                </a:lnTo>
                <a:lnTo>
                  <a:pt x="303" y="306"/>
                </a:lnTo>
                <a:lnTo>
                  <a:pt x="308" y="306"/>
                </a:lnTo>
                <a:lnTo>
                  <a:pt x="311" y="306"/>
                </a:lnTo>
                <a:lnTo>
                  <a:pt x="313" y="306"/>
                </a:lnTo>
                <a:lnTo>
                  <a:pt x="313" y="311"/>
                </a:lnTo>
                <a:lnTo>
                  <a:pt x="313" y="317"/>
                </a:lnTo>
                <a:lnTo>
                  <a:pt x="311" y="317"/>
                </a:lnTo>
                <a:lnTo>
                  <a:pt x="305" y="317"/>
                </a:lnTo>
                <a:lnTo>
                  <a:pt x="303" y="325"/>
                </a:lnTo>
                <a:lnTo>
                  <a:pt x="305" y="330"/>
                </a:lnTo>
                <a:lnTo>
                  <a:pt x="297" y="332"/>
                </a:lnTo>
                <a:lnTo>
                  <a:pt x="297" y="335"/>
                </a:lnTo>
                <a:lnTo>
                  <a:pt x="295" y="338"/>
                </a:lnTo>
                <a:lnTo>
                  <a:pt x="289" y="343"/>
                </a:lnTo>
                <a:lnTo>
                  <a:pt x="284" y="351"/>
                </a:lnTo>
                <a:lnTo>
                  <a:pt x="279" y="356"/>
                </a:lnTo>
                <a:lnTo>
                  <a:pt x="276" y="359"/>
                </a:lnTo>
                <a:lnTo>
                  <a:pt x="273" y="367"/>
                </a:lnTo>
                <a:lnTo>
                  <a:pt x="276" y="367"/>
                </a:lnTo>
                <a:lnTo>
                  <a:pt x="276" y="369"/>
                </a:lnTo>
                <a:lnTo>
                  <a:pt x="279" y="372"/>
                </a:lnTo>
                <a:lnTo>
                  <a:pt x="281" y="375"/>
                </a:lnTo>
                <a:lnTo>
                  <a:pt x="284" y="380"/>
                </a:lnTo>
                <a:lnTo>
                  <a:pt x="276" y="380"/>
                </a:lnTo>
                <a:lnTo>
                  <a:pt x="270" y="380"/>
                </a:lnTo>
                <a:lnTo>
                  <a:pt x="268" y="380"/>
                </a:lnTo>
                <a:lnTo>
                  <a:pt x="265" y="385"/>
                </a:lnTo>
                <a:lnTo>
                  <a:pt x="262" y="388"/>
                </a:lnTo>
                <a:lnTo>
                  <a:pt x="260" y="388"/>
                </a:lnTo>
                <a:lnTo>
                  <a:pt x="257" y="390"/>
                </a:lnTo>
                <a:lnTo>
                  <a:pt x="257" y="396"/>
                </a:lnTo>
                <a:lnTo>
                  <a:pt x="257" y="401"/>
                </a:lnTo>
                <a:lnTo>
                  <a:pt x="257" y="404"/>
                </a:lnTo>
                <a:lnTo>
                  <a:pt x="260" y="409"/>
                </a:lnTo>
                <a:lnTo>
                  <a:pt x="260" y="412"/>
                </a:lnTo>
                <a:lnTo>
                  <a:pt x="257" y="412"/>
                </a:lnTo>
                <a:lnTo>
                  <a:pt x="254" y="406"/>
                </a:lnTo>
                <a:lnTo>
                  <a:pt x="252" y="406"/>
                </a:lnTo>
                <a:lnTo>
                  <a:pt x="252" y="409"/>
                </a:lnTo>
                <a:lnTo>
                  <a:pt x="252" y="412"/>
                </a:lnTo>
                <a:lnTo>
                  <a:pt x="249" y="412"/>
                </a:lnTo>
                <a:lnTo>
                  <a:pt x="246" y="412"/>
                </a:lnTo>
                <a:lnTo>
                  <a:pt x="241" y="414"/>
                </a:lnTo>
                <a:lnTo>
                  <a:pt x="238" y="412"/>
                </a:lnTo>
                <a:lnTo>
                  <a:pt x="236" y="412"/>
                </a:lnTo>
                <a:lnTo>
                  <a:pt x="236" y="414"/>
                </a:lnTo>
                <a:lnTo>
                  <a:pt x="233" y="417"/>
                </a:lnTo>
                <a:lnTo>
                  <a:pt x="230" y="417"/>
                </a:lnTo>
                <a:lnTo>
                  <a:pt x="230" y="414"/>
                </a:lnTo>
                <a:lnTo>
                  <a:pt x="228" y="414"/>
                </a:lnTo>
                <a:lnTo>
                  <a:pt x="225" y="414"/>
                </a:lnTo>
                <a:lnTo>
                  <a:pt x="225" y="412"/>
                </a:lnTo>
                <a:lnTo>
                  <a:pt x="222" y="412"/>
                </a:lnTo>
                <a:lnTo>
                  <a:pt x="220" y="412"/>
                </a:lnTo>
                <a:lnTo>
                  <a:pt x="217" y="414"/>
                </a:lnTo>
                <a:lnTo>
                  <a:pt x="214" y="414"/>
                </a:lnTo>
                <a:lnTo>
                  <a:pt x="212" y="414"/>
                </a:lnTo>
                <a:lnTo>
                  <a:pt x="209" y="417"/>
                </a:lnTo>
                <a:lnTo>
                  <a:pt x="212" y="417"/>
                </a:lnTo>
                <a:lnTo>
                  <a:pt x="212" y="419"/>
                </a:lnTo>
                <a:lnTo>
                  <a:pt x="209" y="422"/>
                </a:lnTo>
                <a:lnTo>
                  <a:pt x="204" y="425"/>
                </a:lnTo>
                <a:lnTo>
                  <a:pt x="204" y="422"/>
                </a:lnTo>
                <a:lnTo>
                  <a:pt x="201" y="419"/>
                </a:lnTo>
                <a:lnTo>
                  <a:pt x="198" y="419"/>
                </a:lnTo>
                <a:lnTo>
                  <a:pt x="193" y="419"/>
                </a:lnTo>
                <a:lnTo>
                  <a:pt x="190" y="412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6" name="Freeform 31"/>
          <p:cNvSpPr>
            <a:spLocks/>
          </p:cNvSpPr>
          <p:nvPr/>
        </p:nvSpPr>
        <p:spPr bwMode="auto">
          <a:xfrm>
            <a:off x="4134669" y="2644527"/>
            <a:ext cx="3011287" cy="1411452"/>
          </a:xfrm>
          <a:custGeom>
            <a:avLst/>
            <a:gdLst>
              <a:gd name="T0" fmla="*/ 41 w 579"/>
              <a:gd name="T1" fmla="*/ 327 h 575"/>
              <a:gd name="T2" fmla="*/ 62 w 579"/>
              <a:gd name="T3" fmla="*/ 308 h 575"/>
              <a:gd name="T4" fmla="*/ 70 w 579"/>
              <a:gd name="T5" fmla="*/ 295 h 575"/>
              <a:gd name="T6" fmla="*/ 81 w 579"/>
              <a:gd name="T7" fmla="*/ 269 h 575"/>
              <a:gd name="T8" fmla="*/ 57 w 579"/>
              <a:gd name="T9" fmla="*/ 248 h 575"/>
              <a:gd name="T10" fmla="*/ 35 w 579"/>
              <a:gd name="T11" fmla="*/ 221 h 575"/>
              <a:gd name="T12" fmla="*/ 33 w 579"/>
              <a:gd name="T13" fmla="*/ 192 h 575"/>
              <a:gd name="T14" fmla="*/ 6 w 579"/>
              <a:gd name="T15" fmla="*/ 190 h 575"/>
              <a:gd name="T16" fmla="*/ 16 w 579"/>
              <a:gd name="T17" fmla="*/ 163 h 575"/>
              <a:gd name="T18" fmla="*/ 41 w 579"/>
              <a:gd name="T19" fmla="*/ 97 h 575"/>
              <a:gd name="T20" fmla="*/ 38 w 579"/>
              <a:gd name="T21" fmla="*/ 47 h 575"/>
              <a:gd name="T22" fmla="*/ 65 w 579"/>
              <a:gd name="T23" fmla="*/ 37 h 575"/>
              <a:gd name="T24" fmla="*/ 83 w 579"/>
              <a:gd name="T25" fmla="*/ 26 h 575"/>
              <a:gd name="T26" fmla="*/ 97 w 579"/>
              <a:gd name="T27" fmla="*/ 0 h 575"/>
              <a:gd name="T28" fmla="*/ 105 w 579"/>
              <a:gd name="T29" fmla="*/ 10 h 575"/>
              <a:gd name="T30" fmla="*/ 116 w 579"/>
              <a:gd name="T31" fmla="*/ 29 h 575"/>
              <a:gd name="T32" fmla="*/ 137 w 579"/>
              <a:gd name="T33" fmla="*/ 45 h 575"/>
              <a:gd name="T34" fmla="*/ 126 w 579"/>
              <a:gd name="T35" fmla="*/ 76 h 575"/>
              <a:gd name="T36" fmla="*/ 121 w 579"/>
              <a:gd name="T37" fmla="*/ 100 h 575"/>
              <a:gd name="T38" fmla="*/ 134 w 579"/>
              <a:gd name="T39" fmla="*/ 124 h 575"/>
              <a:gd name="T40" fmla="*/ 148 w 579"/>
              <a:gd name="T41" fmla="*/ 148 h 575"/>
              <a:gd name="T42" fmla="*/ 161 w 579"/>
              <a:gd name="T43" fmla="*/ 166 h 575"/>
              <a:gd name="T44" fmla="*/ 166 w 579"/>
              <a:gd name="T45" fmla="*/ 190 h 575"/>
              <a:gd name="T46" fmla="*/ 142 w 579"/>
              <a:gd name="T47" fmla="*/ 206 h 575"/>
              <a:gd name="T48" fmla="*/ 150 w 579"/>
              <a:gd name="T49" fmla="*/ 224 h 575"/>
              <a:gd name="T50" fmla="*/ 172 w 579"/>
              <a:gd name="T51" fmla="*/ 203 h 575"/>
              <a:gd name="T52" fmla="*/ 180 w 579"/>
              <a:gd name="T53" fmla="*/ 216 h 575"/>
              <a:gd name="T54" fmla="*/ 209 w 579"/>
              <a:gd name="T55" fmla="*/ 221 h 575"/>
              <a:gd name="T56" fmla="*/ 252 w 579"/>
              <a:gd name="T57" fmla="*/ 219 h 575"/>
              <a:gd name="T58" fmla="*/ 263 w 579"/>
              <a:gd name="T59" fmla="*/ 245 h 575"/>
              <a:gd name="T60" fmla="*/ 343 w 579"/>
              <a:gd name="T61" fmla="*/ 240 h 575"/>
              <a:gd name="T62" fmla="*/ 370 w 579"/>
              <a:gd name="T63" fmla="*/ 219 h 575"/>
              <a:gd name="T64" fmla="*/ 383 w 579"/>
              <a:gd name="T65" fmla="*/ 242 h 575"/>
              <a:gd name="T66" fmla="*/ 493 w 579"/>
              <a:gd name="T67" fmla="*/ 248 h 575"/>
              <a:gd name="T68" fmla="*/ 525 w 579"/>
              <a:gd name="T69" fmla="*/ 253 h 575"/>
              <a:gd name="T70" fmla="*/ 573 w 579"/>
              <a:gd name="T71" fmla="*/ 271 h 575"/>
              <a:gd name="T72" fmla="*/ 573 w 579"/>
              <a:gd name="T73" fmla="*/ 308 h 575"/>
              <a:gd name="T74" fmla="*/ 523 w 579"/>
              <a:gd name="T75" fmla="*/ 324 h 575"/>
              <a:gd name="T76" fmla="*/ 488 w 579"/>
              <a:gd name="T77" fmla="*/ 335 h 575"/>
              <a:gd name="T78" fmla="*/ 445 w 579"/>
              <a:gd name="T79" fmla="*/ 345 h 575"/>
              <a:gd name="T80" fmla="*/ 421 w 579"/>
              <a:gd name="T81" fmla="*/ 361 h 575"/>
              <a:gd name="T82" fmla="*/ 432 w 579"/>
              <a:gd name="T83" fmla="*/ 374 h 575"/>
              <a:gd name="T84" fmla="*/ 432 w 579"/>
              <a:gd name="T85" fmla="*/ 387 h 575"/>
              <a:gd name="T86" fmla="*/ 413 w 579"/>
              <a:gd name="T87" fmla="*/ 416 h 575"/>
              <a:gd name="T88" fmla="*/ 421 w 579"/>
              <a:gd name="T89" fmla="*/ 451 h 575"/>
              <a:gd name="T90" fmla="*/ 440 w 579"/>
              <a:gd name="T91" fmla="*/ 464 h 575"/>
              <a:gd name="T92" fmla="*/ 440 w 579"/>
              <a:gd name="T93" fmla="*/ 474 h 575"/>
              <a:gd name="T94" fmla="*/ 445 w 579"/>
              <a:gd name="T95" fmla="*/ 493 h 575"/>
              <a:gd name="T96" fmla="*/ 445 w 579"/>
              <a:gd name="T97" fmla="*/ 514 h 575"/>
              <a:gd name="T98" fmla="*/ 453 w 579"/>
              <a:gd name="T99" fmla="*/ 530 h 575"/>
              <a:gd name="T100" fmla="*/ 450 w 579"/>
              <a:gd name="T101" fmla="*/ 543 h 575"/>
              <a:gd name="T102" fmla="*/ 437 w 579"/>
              <a:gd name="T103" fmla="*/ 556 h 575"/>
              <a:gd name="T104" fmla="*/ 381 w 579"/>
              <a:gd name="T105" fmla="*/ 567 h 575"/>
              <a:gd name="T106" fmla="*/ 346 w 579"/>
              <a:gd name="T107" fmla="*/ 569 h 575"/>
              <a:gd name="T108" fmla="*/ 316 w 579"/>
              <a:gd name="T109" fmla="*/ 567 h 575"/>
              <a:gd name="T110" fmla="*/ 271 w 579"/>
              <a:gd name="T111" fmla="*/ 551 h 575"/>
              <a:gd name="T112" fmla="*/ 228 w 579"/>
              <a:gd name="T113" fmla="*/ 506 h 575"/>
              <a:gd name="T114" fmla="*/ 196 w 579"/>
              <a:gd name="T115" fmla="*/ 488 h 575"/>
              <a:gd name="T116" fmla="*/ 169 w 579"/>
              <a:gd name="T117" fmla="*/ 451 h 575"/>
              <a:gd name="T118" fmla="*/ 150 w 579"/>
              <a:gd name="T119" fmla="*/ 424 h 575"/>
              <a:gd name="T120" fmla="*/ 124 w 579"/>
              <a:gd name="T121" fmla="*/ 387 h 575"/>
              <a:gd name="T122" fmla="*/ 78 w 579"/>
              <a:gd name="T123" fmla="*/ 380 h 575"/>
              <a:gd name="T124" fmla="*/ 43 w 579"/>
              <a:gd name="T125" fmla="*/ 353 h 5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79"/>
              <a:gd name="T190" fmla="*/ 0 h 575"/>
              <a:gd name="T191" fmla="*/ 579 w 579"/>
              <a:gd name="T192" fmla="*/ 575 h 57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79" h="575">
                <a:moveTo>
                  <a:pt x="41" y="345"/>
                </a:moveTo>
                <a:lnTo>
                  <a:pt x="43" y="340"/>
                </a:lnTo>
                <a:lnTo>
                  <a:pt x="46" y="337"/>
                </a:lnTo>
                <a:lnTo>
                  <a:pt x="49" y="335"/>
                </a:lnTo>
                <a:lnTo>
                  <a:pt x="46" y="332"/>
                </a:lnTo>
                <a:lnTo>
                  <a:pt x="43" y="332"/>
                </a:lnTo>
                <a:lnTo>
                  <a:pt x="41" y="327"/>
                </a:lnTo>
                <a:lnTo>
                  <a:pt x="41" y="322"/>
                </a:lnTo>
                <a:lnTo>
                  <a:pt x="41" y="319"/>
                </a:lnTo>
                <a:lnTo>
                  <a:pt x="43" y="316"/>
                </a:lnTo>
                <a:lnTo>
                  <a:pt x="49" y="314"/>
                </a:lnTo>
                <a:lnTo>
                  <a:pt x="54" y="314"/>
                </a:lnTo>
                <a:lnTo>
                  <a:pt x="62" y="311"/>
                </a:lnTo>
                <a:lnTo>
                  <a:pt x="62" y="308"/>
                </a:lnTo>
                <a:lnTo>
                  <a:pt x="67" y="314"/>
                </a:lnTo>
                <a:lnTo>
                  <a:pt x="67" y="311"/>
                </a:lnTo>
                <a:lnTo>
                  <a:pt x="70" y="311"/>
                </a:lnTo>
                <a:lnTo>
                  <a:pt x="67" y="303"/>
                </a:lnTo>
                <a:lnTo>
                  <a:pt x="67" y="300"/>
                </a:lnTo>
                <a:lnTo>
                  <a:pt x="70" y="298"/>
                </a:lnTo>
                <a:lnTo>
                  <a:pt x="70" y="295"/>
                </a:lnTo>
                <a:lnTo>
                  <a:pt x="70" y="293"/>
                </a:lnTo>
                <a:lnTo>
                  <a:pt x="70" y="287"/>
                </a:lnTo>
                <a:lnTo>
                  <a:pt x="73" y="285"/>
                </a:lnTo>
                <a:lnTo>
                  <a:pt x="75" y="279"/>
                </a:lnTo>
                <a:lnTo>
                  <a:pt x="78" y="277"/>
                </a:lnTo>
                <a:lnTo>
                  <a:pt x="81" y="271"/>
                </a:lnTo>
                <a:lnTo>
                  <a:pt x="81" y="269"/>
                </a:lnTo>
                <a:lnTo>
                  <a:pt x="78" y="266"/>
                </a:lnTo>
                <a:lnTo>
                  <a:pt x="75" y="264"/>
                </a:lnTo>
                <a:lnTo>
                  <a:pt x="70" y="258"/>
                </a:lnTo>
                <a:lnTo>
                  <a:pt x="67" y="256"/>
                </a:lnTo>
                <a:lnTo>
                  <a:pt x="62" y="256"/>
                </a:lnTo>
                <a:lnTo>
                  <a:pt x="59" y="250"/>
                </a:lnTo>
                <a:lnTo>
                  <a:pt x="57" y="248"/>
                </a:lnTo>
                <a:lnTo>
                  <a:pt x="57" y="240"/>
                </a:lnTo>
                <a:lnTo>
                  <a:pt x="54" y="235"/>
                </a:lnTo>
                <a:lnTo>
                  <a:pt x="51" y="232"/>
                </a:lnTo>
                <a:lnTo>
                  <a:pt x="41" y="229"/>
                </a:lnTo>
                <a:lnTo>
                  <a:pt x="33" y="227"/>
                </a:lnTo>
                <a:lnTo>
                  <a:pt x="33" y="221"/>
                </a:lnTo>
                <a:lnTo>
                  <a:pt x="35" y="221"/>
                </a:lnTo>
                <a:lnTo>
                  <a:pt x="38" y="219"/>
                </a:lnTo>
                <a:lnTo>
                  <a:pt x="35" y="216"/>
                </a:lnTo>
                <a:lnTo>
                  <a:pt x="30" y="216"/>
                </a:lnTo>
                <a:lnTo>
                  <a:pt x="33" y="211"/>
                </a:lnTo>
                <a:lnTo>
                  <a:pt x="35" y="206"/>
                </a:lnTo>
                <a:lnTo>
                  <a:pt x="33" y="198"/>
                </a:lnTo>
                <a:lnTo>
                  <a:pt x="33" y="192"/>
                </a:lnTo>
                <a:lnTo>
                  <a:pt x="27" y="192"/>
                </a:lnTo>
                <a:lnTo>
                  <a:pt x="22" y="192"/>
                </a:lnTo>
                <a:lnTo>
                  <a:pt x="19" y="195"/>
                </a:lnTo>
                <a:lnTo>
                  <a:pt x="16" y="198"/>
                </a:lnTo>
                <a:lnTo>
                  <a:pt x="14" y="195"/>
                </a:lnTo>
                <a:lnTo>
                  <a:pt x="8" y="192"/>
                </a:lnTo>
                <a:lnTo>
                  <a:pt x="6" y="190"/>
                </a:lnTo>
                <a:lnTo>
                  <a:pt x="3" y="187"/>
                </a:lnTo>
                <a:lnTo>
                  <a:pt x="0" y="182"/>
                </a:lnTo>
                <a:lnTo>
                  <a:pt x="0" y="179"/>
                </a:lnTo>
                <a:lnTo>
                  <a:pt x="3" y="177"/>
                </a:lnTo>
                <a:lnTo>
                  <a:pt x="8" y="171"/>
                </a:lnTo>
                <a:lnTo>
                  <a:pt x="14" y="166"/>
                </a:lnTo>
                <a:lnTo>
                  <a:pt x="16" y="163"/>
                </a:lnTo>
                <a:lnTo>
                  <a:pt x="19" y="158"/>
                </a:lnTo>
                <a:lnTo>
                  <a:pt x="19" y="148"/>
                </a:lnTo>
                <a:lnTo>
                  <a:pt x="22" y="137"/>
                </a:lnTo>
                <a:lnTo>
                  <a:pt x="27" y="124"/>
                </a:lnTo>
                <a:lnTo>
                  <a:pt x="41" y="129"/>
                </a:lnTo>
                <a:lnTo>
                  <a:pt x="41" y="108"/>
                </a:lnTo>
                <a:lnTo>
                  <a:pt x="41" y="97"/>
                </a:lnTo>
                <a:lnTo>
                  <a:pt x="41" y="92"/>
                </a:lnTo>
                <a:lnTo>
                  <a:pt x="33" y="82"/>
                </a:lnTo>
                <a:lnTo>
                  <a:pt x="22" y="71"/>
                </a:lnTo>
                <a:lnTo>
                  <a:pt x="16" y="58"/>
                </a:lnTo>
                <a:lnTo>
                  <a:pt x="30" y="47"/>
                </a:lnTo>
                <a:lnTo>
                  <a:pt x="35" y="47"/>
                </a:lnTo>
                <a:lnTo>
                  <a:pt x="38" y="47"/>
                </a:lnTo>
                <a:lnTo>
                  <a:pt x="41" y="47"/>
                </a:lnTo>
                <a:lnTo>
                  <a:pt x="49" y="39"/>
                </a:lnTo>
                <a:lnTo>
                  <a:pt x="51" y="39"/>
                </a:lnTo>
                <a:lnTo>
                  <a:pt x="57" y="39"/>
                </a:lnTo>
                <a:lnTo>
                  <a:pt x="59" y="39"/>
                </a:lnTo>
                <a:lnTo>
                  <a:pt x="62" y="37"/>
                </a:lnTo>
                <a:lnTo>
                  <a:pt x="65" y="37"/>
                </a:lnTo>
                <a:lnTo>
                  <a:pt x="67" y="39"/>
                </a:lnTo>
                <a:lnTo>
                  <a:pt x="70" y="37"/>
                </a:lnTo>
                <a:lnTo>
                  <a:pt x="73" y="34"/>
                </a:lnTo>
                <a:lnTo>
                  <a:pt x="75" y="32"/>
                </a:lnTo>
                <a:lnTo>
                  <a:pt x="75" y="29"/>
                </a:lnTo>
                <a:lnTo>
                  <a:pt x="81" y="29"/>
                </a:lnTo>
                <a:lnTo>
                  <a:pt x="83" y="26"/>
                </a:lnTo>
                <a:lnTo>
                  <a:pt x="83" y="21"/>
                </a:lnTo>
                <a:lnTo>
                  <a:pt x="86" y="18"/>
                </a:lnTo>
                <a:lnTo>
                  <a:pt x="91" y="13"/>
                </a:lnTo>
                <a:lnTo>
                  <a:pt x="94" y="10"/>
                </a:lnTo>
                <a:lnTo>
                  <a:pt x="94" y="8"/>
                </a:lnTo>
                <a:lnTo>
                  <a:pt x="94" y="0"/>
                </a:lnTo>
                <a:lnTo>
                  <a:pt x="97" y="0"/>
                </a:lnTo>
                <a:lnTo>
                  <a:pt x="99" y="0"/>
                </a:lnTo>
                <a:lnTo>
                  <a:pt x="105" y="0"/>
                </a:lnTo>
                <a:lnTo>
                  <a:pt x="113" y="0"/>
                </a:lnTo>
                <a:lnTo>
                  <a:pt x="116" y="0"/>
                </a:lnTo>
                <a:lnTo>
                  <a:pt x="113" y="5"/>
                </a:lnTo>
                <a:lnTo>
                  <a:pt x="110" y="8"/>
                </a:lnTo>
                <a:lnTo>
                  <a:pt x="105" y="10"/>
                </a:lnTo>
                <a:lnTo>
                  <a:pt x="105" y="13"/>
                </a:lnTo>
                <a:lnTo>
                  <a:pt x="102" y="16"/>
                </a:lnTo>
                <a:lnTo>
                  <a:pt x="102" y="18"/>
                </a:lnTo>
                <a:lnTo>
                  <a:pt x="105" y="21"/>
                </a:lnTo>
                <a:lnTo>
                  <a:pt x="108" y="21"/>
                </a:lnTo>
                <a:lnTo>
                  <a:pt x="113" y="21"/>
                </a:lnTo>
                <a:lnTo>
                  <a:pt x="116" y="29"/>
                </a:lnTo>
                <a:lnTo>
                  <a:pt x="118" y="32"/>
                </a:lnTo>
                <a:lnTo>
                  <a:pt x="121" y="34"/>
                </a:lnTo>
                <a:lnTo>
                  <a:pt x="124" y="37"/>
                </a:lnTo>
                <a:lnTo>
                  <a:pt x="126" y="34"/>
                </a:lnTo>
                <a:lnTo>
                  <a:pt x="129" y="34"/>
                </a:lnTo>
                <a:lnTo>
                  <a:pt x="132" y="39"/>
                </a:lnTo>
                <a:lnTo>
                  <a:pt x="137" y="45"/>
                </a:lnTo>
                <a:lnTo>
                  <a:pt x="142" y="47"/>
                </a:lnTo>
                <a:lnTo>
                  <a:pt x="142" y="50"/>
                </a:lnTo>
                <a:lnTo>
                  <a:pt x="142" y="53"/>
                </a:lnTo>
                <a:lnTo>
                  <a:pt x="140" y="61"/>
                </a:lnTo>
                <a:lnTo>
                  <a:pt x="134" y="66"/>
                </a:lnTo>
                <a:lnTo>
                  <a:pt x="132" y="71"/>
                </a:lnTo>
                <a:lnTo>
                  <a:pt x="126" y="76"/>
                </a:lnTo>
                <a:lnTo>
                  <a:pt x="124" y="79"/>
                </a:lnTo>
                <a:lnTo>
                  <a:pt x="124" y="82"/>
                </a:lnTo>
                <a:lnTo>
                  <a:pt x="124" y="84"/>
                </a:lnTo>
                <a:lnTo>
                  <a:pt x="124" y="87"/>
                </a:lnTo>
                <a:lnTo>
                  <a:pt x="126" y="90"/>
                </a:lnTo>
                <a:lnTo>
                  <a:pt x="121" y="95"/>
                </a:lnTo>
                <a:lnTo>
                  <a:pt x="121" y="100"/>
                </a:lnTo>
                <a:lnTo>
                  <a:pt x="121" y="105"/>
                </a:lnTo>
                <a:lnTo>
                  <a:pt x="124" y="111"/>
                </a:lnTo>
                <a:lnTo>
                  <a:pt x="126" y="119"/>
                </a:lnTo>
                <a:lnTo>
                  <a:pt x="129" y="121"/>
                </a:lnTo>
                <a:lnTo>
                  <a:pt x="129" y="124"/>
                </a:lnTo>
                <a:lnTo>
                  <a:pt x="132" y="124"/>
                </a:lnTo>
                <a:lnTo>
                  <a:pt x="134" y="124"/>
                </a:lnTo>
                <a:lnTo>
                  <a:pt x="137" y="126"/>
                </a:lnTo>
                <a:lnTo>
                  <a:pt x="140" y="124"/>
                </a:lnTo>
                <a:lnTo>
                  <a:pt x="142" y="129"/>
                </a:lnTo>
                <a:lnTo>
                  <a:pt x="142" y="137"/>
                </a:lnTo>
                <a:lnTo>
                  <a:pt x="142" y="142"/>
                </a:lnTo>
                <a:lnTo>
                  <a:pt x="145" y="148"/>
                </a:lnTo>
                <a:lnTo>
                  <a:pt x="148" y="148"/>
                </a:lnTo>
                <a:lnTo>
                  <a:pt x="150" y="148"/>
                </a:lnTo>
                <a:lnTo>
                  <a:pt x="153" y="145"/>
                </a:lnTo>
                <a:lnTo>
                  <a:pt x="156" y="145"/>
                </a:lnTo>
                <a:lnTo>
                  <a:pt x="158" y="148"/>
                </a:lnTo>
                <a:lnTo>
                  <a:pt x="161" y="155"/>
                </a:lnTo>
                <a:lnTo>
                  <a:pt x="161" y="161"/>
                </a:lnTo>
                <a:lnTo>
                  <a:pt x="161" y="166"/>
                </a:lnTo>
                <a:lnTo>
                  <a:pt x="161" y="171"/>
                </a:lnTo>
                <a:lnTo>
                  <a:pt x="158" y="177"/>
                </a:lnTo>
                <a:lnTo>
                  <a:pt x="158" y="179"/>
                </a:lnTo>
                <a:lnTo>
                  <a:pt x="158" y="182"/>
                </a:lnTo>
                <a:lnTo>
                  <a:pt x="161" y="182"/>
                </a:lnTo>
                <a:lnTo>
                  <a:pt x="164" y="182"/>
                </a:lnTo>
                <a:lnTo>
                  <a:pt x="166" y="190"/>
                </a:lnTo>
                <a:lnTo>
                  <a:pt x="164" y="195"/>
                </a:lnTo>
                <a:lnTo>
                  <a:pt x="161" y="200"/>
                </a:lnTo>
                <a:lnTo>
                  <a:pt x="158" y="203"/>
                </a:lnTo>
                <a:lnTo>
                  <a:pt x="153" y="206"/>
                </a:lnTo>
                <a:lnTo>
                  <a:pt x="150" y="206"/>
                </a:lnTo>
                <a:lnTo>
                  <a:pt x="145" y="203"/>
                </a:lnTo>
                <a:lnTo>
                  <a:pt x="142" y="206"/>
                </a:lnTo>
                <a:lnTo>
                  <a:pt x="142" y="208"/>
                </a:lnTo>
                <a:lnTo>
                  <a:pt x="140" y="213"/>
                </a:lnTo>
                <a:lnTo>
                  <a:pt x="142" y="216"/>
                </a:lnTo>
                <a:lnTo>
                  <a:pt x="140" y="219"/>
                </a:lnTo>
                <a:lnTo>
                  <a:pt x="140" y="221"/>
                </a:lnTo>
                <a:lnTo>
                  <a:pt x="142" y="224"/>
                </a:lnTo>
                <a:lnTo>
                  <a:pt x="150" y="224"/>
                </a:lnTo>
                <a:lnTo>
                  <a:pt x="153" y="224"/>
                </a:lnTo>
                <a:lnTo>
                  <a:pt x="156" y="224"/>
                </a:lnTo>
                <a:lnTo>
                  <a:pt x="158" y="219"/>
                </a:lnTo>
                <a:lnTo>
                  <a:pt x="161" y="216"/>
                </a:lnTo>
                <a:lnTo>
                  <a:pt x="164" y="208"/>
                </a:lnTo>
                <a:lnTo>
                  <a:pt x="169" y="206"/>
                </a:lnTo>
                <a:lnTo>
                  <a:pt x="172" y="203"/>
                </a:lnTo>
                <a:lnTo>
                  <a:pt x="174" y="203"/>
                </a:lnTo>
                <a:lnTo>
                  <a:pt x="177" y="203"/>
                </a:lnTo>
                <a:lnTo>
                  <a:pt x="180" y="206"/>
                </a:lnTo>
                <a:lnTo>
                  <a:pt x="177" y="208"/>
                </a:lnTo>
                <a:lnTo>
                  <a:pt x="177" y="211"/>
                </a:lnTo>
                <a:lnTo>
                  <a:pt x="177" y="213"/>
                </a:lnTo>
                <a:lnTo>
                  <a:pt x="180" y="216"/>
                </a:lnTo>
                <a:lnTo>
                  <a:pt x="188" y="216"/>
                </a:lnTo>
                <a:lnTo>
                  <a:pt x="191" y="219"/>
                </a:lnTo>
                <a:lnTo>
                  <a:pt x="193" y="219"/>
                </a:lnTo>
                <a:lnTo>
                  <a:pt x="196" y="221"/>
                </a:lnTo>
                <a:lnTo>
                  <a:pt x="199" y="221"/>
                </a:lnTo>
                <a:lnTo>
                  <a:pt x="204" y="221"/>
                </a:lnTo>
                <a:lnTo>
                  <a:pt x="209" y="221"/>
                </a:lnTo>
                <a:lnTo>
                  <a:pt x="215" y="219"/>
                </a:lnTo>
                <a:lnTo>
                  <a:pt x="223" y="213"/>
                </a:lnTo>
                <a:lnTo>
                  <a:pt x="225" y="213"/>
                </a:lnTo>
                <a:lnTo>
                  <a:pt x="228" y="213"/>
                </a:lnTo>
                <a:lnTo>
                  <a:pt x="236" y="216"/>
                </a:lnTo>
                <a:lnTo>
                  <a:pt x="244" y="219"/>
                </a:lnTo>
                <a:lnTo>
                  <a:pt x="252" y="219"/>
                </a:lnTo>
                <a:lnTo>
                  <a:pt x="255" y="219"/>
                </a:lnTo>
                <a:lnTo>
                  <a:pt x="257" y="221"/>
                </a:lnTo>
                <a:lnTo>
                  <a:pt x="257" y="224"/>
                </a:lnTo>
                <a:lnTo>
                  <a:pt x="260" y="232"/>
                </a:lnTo>
                <a:lnTo>
                  <a:pt x="260" y="242"/>
                </a:lnTo>
                <a:lnTo>
                  <a:pt x="260" y="245"/>
                </a:lnTo>
                <a:lnTo>
                  <a:pt x="263" y="245"/>
                </a:lnTo>
                <a:lnTo>
                  <a:pt x="271" y="245"/>
                </a:lnTo>
                <a:lnTo>
                  <a:pt x="290" y="245"/>
                </a:lnTo>
                <a:lnTo>
                  <a:pt x="311" y="245"/>
                </a:lnTo>
                <a:lnTo>
                  <a:pt x="332" y="248"/>
                </a:lnTo>
                <a:lnTo>
                  <a:pt x="338" y="245"/>
                </a:lnTo>
                <a:lnTo>
                  <a:pt x="341" y="245"/>
                </a:lnTo>
                <a:lnTo>
                  <a:pt x="343" y="240"/>
                </a:lnTo>
                <a:lnTo>
                  <a:pt x="346" y="232"/>
                </a:lnTo>
                <a:lnTo>
                  <a:pt x="346" y="224"/>
                </a:lnTo>
                <a:lnTo>
                  <a:pt x="346" y="219"/>
                </a:lnTo>
                <a:lnTo>
                  <a:pt x="351" y="216"/>
                </a:lnTo>
                <a:lnTo>
                  <a:pt x="359" y="216"/>
                </a:lnTo>
                <a:lnTo>
                  <a:pt x="367" y="219"/>
                </a:lnTo>
                <a:lnTo>
                  <a:pt x="370" y="219"/>
                </a:lnTo>
                <a:lnTo>
                  <a:pt x="370" y="221"/>
                </a:lnTo>
                <a:lnTo>
                  <a:pt x="373" y="224"/>
                </a:lnTo>
                <a:lnTo>
                  <a:pt x="373" y="227"/>
                </a:lnTo>
                <a:lnTo>
                  <a:pt x="370" y="232"/>
                </a:lnTo>
                <a:lnTo>
                  <a:pt x="373" y="235"/>
                </a:lnTo>
                <a:lnTo>
                  <a:pt x="375" y="240"/>
                </a:lnTo>
                <a:lnTo>
                  <a:pt x="383" y="242"/>
                </a:lnTo>
                <a:lnTo>
                  <a:pt x="394" y="242"/>
                </a:lnTo>
                <a:lnTo>
                  <a:pt x="415" y="245"/>
                </a:lnTo>
                <a:lnTo>
                  <a:pt x="434" y="245"/>
                </a:lnTo>
                <a:lnTo>
                  <a:pt x="453" y="248"/>
                </a:lnTo>
                <a:lnTo>
                  <a:pt x="466" y="248"/>
                </a:lnTo>
                <a:lnTo>
                  <a:pt x="477" y="248"/>
                </a:lnTo>
                <a:lnTo>
                  <a:pt x="493" y="248"/>
                </a:lnTo>
                <a:lnTo>
                  <a:pt x="496" y="248"/>
                </a:lnTo>
                <a:lnTo>
                  <a:pt x="498" y="248"/>
                </a:lnTo>
                <a:lnTo>
                  <a:pt x="501" y="248"/>
                </a:lnTo>
                <a:lnTo>
                  <a:pt x="504" y="250"/>
                </a:lnTo>
                <a:lnTo>
                  <a:pt x="507" y="250"/>
                </a:lnTo>
                <a:lnTo>
                  <a:pt x="515" y="253"/>
                </a:lnTo>
                <a:lnTo>
                  <a:pt x="525" y="253"/>
                </a:lnTo>
                <a:lnTo>
                  <a:pt x="533" y="256"/>
                </a:lnTo>
                <a:lnTo>
                  <a:pt x="547" y="258"/>
                </a:lnTo>
                <a:lnTo>
                  <a:pt x="555" y="261"/>
                </a:lnTo>
                <a:lnTo>
                  <a:pt x="565" y="264"/>
                </a:lnTo>
                <a:lnTo>
                  <a:pt x="571" y="266"/>
                </a:lnTo>
                <a:lnTo>
                  <a:pt x="573" y="269"/>
                </a:lnTo>
                <a:lnTo>
                  <a:pt x="573" y="271"/>
                </a:lnTo>
                <a:lnTo>
                  <a:pt x="573" y="274"/>
                </a:lnTo>
                <a:lnTo>
                  <a:pt x="576" y="279"/>
                </a:lnTo>
                <a:lnTo>
                  <a:pt x="576" y="287"/>
                </a:lnTo>
                <a:lnTo>
                  <a:pt x="579" y="298"/>
                </a:lnTo>
                <a:lnTo>
                  <a:pt x="579" y="303"/>
                </a:lnTo>
                <a:lnTo>
                  <a:pt x="579" y="308"/>
                </a:lnTo>
                <a:lnTo>
                  <a:pt x="573" y="308"/>
                </a:lnTo>
                <a:lnTo>
                  <a:pt x="568" y="308"/>
                </a:lnTo>
                <a:lnTo>
                  <a:pt x="557" y="311"/>
                </a:lnTo>
                <a:lnTo>
                  <a:pt x="552" y="316"/>
                </a:lnTo>
                <a:lnTo>
                  <a:pt x="541" y="319"/>
                </a:lnTo>
                <a:lnTo>
                  <a:pt x="531" y="322"/>
                </a:lnTo>
                <a:lnTo>
                  <a:pt x="528" y="324"/>
                </a:lnTo>
                <a:lnTo>
                  <a:pt x="523" y="324"/>
                </a:lnTo>
                <a:lnTo>
                  <a:pt x="517" y="327"/>
                </a:lnTo>
                <a:lnTo>
                  <a:pt x="515" y="327"/>
                </a:lnTo>
                <a:lnTo>
                  <a:pt x="509" y="327"/>
                </a:lnTo>
                <a:lnTo>
                  <a:pt x="507" y="327"/>
                </a:lnTo>
                <a:lnTo>
                  <a:pt x="504" y="327"/>
                </a:lnTo>
                <a:lnTo>
                  <a:pt x="490" y="335"/>
                </a:lnTo>
                <a:lnTo>
                  <a:pt x="488" y="335"/>
                </a:lnTo>
                <a:lnTo>
                  <a:pt x="477" y="337"/>
                </a:lnTo>
                <a:lnTo>
                  <a:pt x="472" y="337"/>
                </a:lnTo>
                <a:lnTo>
                  <a:pt x="466" y="340"/>
                </a:lnTo>
                <a:lnTo>
                  <a:pt x="458" y="340"/>
                </a:lnTo>
                <a:lnTo>
                  <a:pt x="453" y="343"/>
                </a:lnTo>
                <a:lnTo>
                  <a:pt x="448" y="345"/>
                </a:lnTo>
                <a:lnTo>
                  <a:pt x="445" y="345"/>
                </a:lnTo>
                <a:lnTo>
                  <a:pt x="437" y="345"/>
                </a:lnTo>
                <a:lnTo>
                  <a:pt x="434" y="348"/>
                </a:lnTo>
                <a:lnTo>
                  <a:pt x="432" y="348"/>
                </a:lnTo>
                <a:lnTo>
                  <a:pt x="429" y="348"/>
                </a:lnTo>
                <a:lnTo>
                  <a:pt x="426" y="351"/>
                </a:lnTo>
                <a:lnTo>
                  <a:pt x="421" y="358"/>
                </a:lnTo>
                <a:lnTo>
                  <a:pt x="421" y="361"/>
                </a:lnTo>
                <a:lnTo>
                  <a:pt x="421" y="364"/>
                </a:lnTo>
                <a:lnTo>
                  <a:pt x="424" y="364"/>
                </a:lnTo>
                <a:lnTo>
                  <a:pt x="426" y="364"/>
                </a:lnTo>
                <a:lnTo>
                  <a:pt x="429" y="366"/>
                </a:lnTo>
                <a:lnTo>
                  <a:pt x="429" y="372"/>
                </a:lnTo>
                <a:lnTo>
                  <a:pt x="432" y="372"/>
                </a:lnTo>
                <a:lnTo>
                  <a:pt x="432" y="374"/>
                </a:lnTo>
                <a:lnTo>
                  <a:pt x="437" y="374"/>
                </a:lnTo>
                <a:lnTo>
                  <a:pt x="437" y="377"/>
                </a:lnTo>
                <a:lnTo>
                  <a:pt x="437" y="380"/>
                </a:lnTo>
                <a:lnTo>
                  <a:pt x="437" y="382"/>
                </a:lnTo>
                <a:lnTo>
                  <a:pt x="437" y="385"/>
                </a:lnTo>
                <a:lnTo>
                  <a:pt x="434" y="385"/>
                </a:lnTo>
                <a:lnTo>
                  <a:pt x="432" y="387"/>
                </a:lnTo>
                <a:lnTo>
                  <a:pt x="424" y="393"/>
                </a:lnTo>
                <a:lnTo>
                  <a:pt x="421" y="395"/>
                </a:lnTo>
                <a:lnTo>
                  <a:pt x="418" y="398"/>
                </a:lnTo>
                <a:lnTo>
                  <a:pt x="413" y="398"/>
                </a:lnTo>
                <a:lnTo>
                  <a:pt x="413" y="401"/>
                </a:lnTo>
                <a:lnTo>
                  <a:pt x="413" y="411"/>
                </a:lnTo>
                <a:lnTo>
                  <a:pt x="413" y="416"/>
                </a:lnTo>
                <a:lnTo>
                  <a:pt x="415" y="416"/>
                </a:lnTo>
                <a:lnTo>
                  <a:pt x="418" y="419"/>
                </a:lnTo>
                <a:lnTo>
                  <a:pt x="421" y="419"/>
                </a:lnTo>
                <a:lnTo>
                  <a:pt x="421" y="427"/>
                </a:lnTo>
                <a:lnTo>
                  <a:pt x="418" y="432"/>
                </a:lnTo>
                <a:lnTo>
                  <a:pt x="418" y="440"/>
                </a:lnTo>
                <a:lnTo>
                  <a:pt x="421" y="451"/>
                </a:lnTo>
                <a:lnTo>
                  <a:pt x="421" y="453"/>
                </a:lnTo>
                <a:lnTo>
                  <a:pt x="426" y="456"/>
                </a:lnTo>
                <a:lnTo>
                  <a:pt x="429" y="456"/>
                </a:lnTo>
                <a:lnTo>
                  <a:pt x="437" y="456"/>
                </a:lnTo>
                <a:lnTo>
                  <a:pt x="437" y="461"/>
                </a:lnTo>
                <a:lnTo>
                  <a:pt x="437" y="464"/>
                </a:lnTo>
                <a:lnTo>
                  <a:pt x="440" y="464"/>
                </a:lnTo>
                <a:lnTo>
                  <a:pt x="445" y="464"/>
                </a:lnTo>
                <a:lnTo>
                  <a:pt x="445" y="467"/>
                </a:lnTo>
                <a:lnTo>
                  <a:pt x="440" y="467"/>
                </a:lnTo>
                <a:lnTo>
                  <a:pt x="440" y="469"/>
                </a:lnTo>
                <a:lnTo>
                  <a:pt x="437" y="469"/>
                </a:lnTo>
                <a:lnTo>
                  <a:pt x="440" y="472"/>
                </a:lnTo>
                <a:lnTo>
                  <a:pt x="440" y="474"/>
                </a:lnTo>
                <a:lnTo>
                  <a:pt x="442" y="477"/>
                </a:lnTo>
                <a:lnTo>
                  <a:pt x="442" y="480"/>
                </a:lnTo>
                <a:lnTo>
                  <a:pt x="442" y="482"/>
                </a:lnTo>
                <a:lnTo>
                  <a:pt x="445" y="485"/>
                </a:lnTo>
                <a:lnTo>
                  <a:pt x="445" y="488"/>
                </a:lnTo>
                <a:lnTo>
                  <a:pt x="448" y="490"/>
                </a:lnTo>
                <a:lnTo>
                  <a:pt x="445" y="493"/>
                </a:lnTo>
                <a:lnTo>
                  <a:pt x="445" y="498"/>
                </a:lnTo>
                <a:lnTo>
                  <a:pt x="448" y="501"/>
                </a:lnTo>
                <a:lnTo>
                  <a:pt x="450" y="503"/>
                </a:lnTo>
                <a:lnTo>
                  <a:pt x="450" y="506"/>
                </a:lnTo>
                <a:lnTo>
                  <a:pt x="445" y="509"/>
                </a:lnTo>
                <a:lnTo>
                  <a:pt x="445" y="511"/>
                </a:lnTo>
                <a:lnTo>
                  <a:pt x="445" y="514"/>
                </a:lnTo>
                <a:lnTo>
                  <a:pt x="448" y="514"/>
                </a:lnTo>
                <a:lnTo>
                  <a:pt x="450" y="517"/>
                </a:lnTo>
                <a:lnTo>
                  <a:pt x="450" y="519"/>
                </a:lnTo>
                <a:lnTo>
                  <a:pt x="450" y="522"/>
                </a:lnTo>
                <a:lnTo>
                  <a:pt x="450" y="525"/>
                </a:lnTo>
                <a:lnTo>
                  <a:pt x="450" y="527"/>
                </a:lnTo>
                <a:lnTo>
                  <a:pt x="453" y="530"/>
                </a:lnTo>
                <a:lnTo>
                  <a:pt x="450" y="530"/>
                </a:lnTo>
                <a:lnTo>
                  <a:pt x="448" y="532"/>
                </a:lnTo>
                <a:lnTo>
                  <a:pt x="448" y="535"/>
                </a:lnTo>
                <a:lnTo>
                  <a:pt x="450" y="535"/>
                </a:lnTo>
                <a:lnTo>
                  <a:pt x="450" y="538"/>
                </a:lnTo>
                <a:lnTo>
                  <a:pt x="450" y="540"/>
                </a:lnTo>
                <a:lnTo>
                  <a:pt x="450" y="543"/>
                </a:lnTo>
                <a:lnTo>
                  <a:pt x="450" y="546"/>
                </a:lnTo>
                <a:lnTo>
                  <a:pt x="450" y="548"/>
                </a:lnTo>
                <a:lnTo>
                  <a:pt x="448" y="551"/>
                </a:lnTo>
                <a:lnTo>
                  <a:pt x="445" y="551"/>
                </a:lnTo>
                <a:lnTo>
                  <a:pt x="442" y="554"/>
                </a:lnTo>
                <a:lnTo>
                  <a:pt x="440" y="554"/>
                </a:lnTo>
                <a:lnTo>
                  <a:pt x="437" y="556"/>
                </a:lnTo>
                <a:lnTo>
                  <a:pt x="434" y="556"/>
                </a:lnTo>
                <a:lnTo>
                  <a:pt x="424" y="556"/>
                </a:lnTo>
                <a:lnTo>
                  <a:pt x="415" y="559"/>
                </a:lnTo>
                <a:lnTo>
                  <a:pt x="407" y="559"/>
                </a:lnTo>
                <a:lnTo>
                  <a:pt x="397" y="559"/>
                </a:lnTo>
                <a:lnTo>
                  <a:pt x="389" y="561"/>
                </a:lnTo>
                <a:lnTo>
                  <a:pt x="381" y="567"/>
                </a:lnTo>
                <a:lnTo>
                  <a:pt x="373" y="575"/>
                </a:lnTo>
                <a:lnTo>
                  <a:pt x="367" y="575"/>
                </a:lnTo>
                <a:lnTo>
                  <a:pt x="365" y="575"/>
                </a:lnTo>
                <a:lnTo>
                  <a:pt x="359" y="575"/>
                </a:lnTo>
                <a:lnTo>
                  <a:pt x="357" y="572"/>
                </a:lnTo>
                <a:lnTo>
                  <a:pt x="351" y="569"/>
                </a:lnTo>
                <a:lnTo>
                  <a:pt x="346" y="569"/>
                </a:lnTo>
                <a:lnTo>
                  <a:pt x="343" y="569"/>
                </a:lnTo>
                <a:lnTo>
                  <a:pt x="338" y="567"/>
                </a:lnTo>
                <a:lnTo>
                  <a:pt x="332" y="567"/>
                </a:lnTo>
                <a:lnTo>
                  <a:pt x="330" y="567"/>
                </a:lnTo>
                <a:lnTo>
                  <a:pt x="324" y="567"/>
                </a:lnTo>
                <a:lnTo>
                  <a:pt x="319" y="567"/>
                </a:lnTo>
                <a:lnTo>
                  <a:pt x="316" y="567"/>
                </a:lnTo>
                <a:lnTo>
                  <a:pt x="311" y="564"/>
                </a:lnTo>
                <a:lnTo>
                  <a:pt x="306" y="564"/>
                </a:lnTo>
                <a:lnTo>
                  <a:pt x="300" y="561"/>
                </a:lnTo>
                <a:lnTo>
                  <a:pt x="295" y="559"/>
                </a:lnTo>
                <a:lnTo>
                  <a:pt x="287" y="554"/>
                </a:lnTo>
                <a:lnTo>
                  <a:pt x="282" y="554"/>
                </a:lnTo>
                <a:lnTo>
                  <a:pt x="271" y="551"/>
                </a:lnTo>
                <a:lnTo>
                  <a:pt x="263" y="551"/>
                </a:lnTo>
                <a:lnTo>
                  <a:pt x="255" y="546"/>
                </a:lnTo>
                <a:lnTo>
                  <a:pt x="249" y="540"/>
                </a:lnTo>
                <a:lnTo>
                  <a:pt x="244" y="532"/>
                </a:lnTo>
                <a:lnTo>
                  <a:pt x="236" y="522"/>
                </a:lnTo>
                <a:lnTo>
                  <a:pt x="233" y="514"/>
                </a:lnTo>
                <a:lnTo>
                  <a:pt x="228" y="506"/>
                </a:lnTo>
                <a:lnTo>
                  <a:pt x="223" y="501"/>
                </a:lnTo>
                <a:lnTo>
                  <a:pt x="215" y="496"/>
                </a:lnTo>
                <a:lnTo>
                  <a:pt x="212" y="493"/>
                </a:lnTo>
                <a:lnTo>
                  <a:pt x="212" y="490"/>
                </a:lnTo>
                <a:lnTo>
                  <a:pt x="212" y="488"/>
                </a:lnTo>
                <a:lnTo>
                  <a:pt x="209" y="488"/>
                </a:lnTo>
                <a:lnTo>
                  <a:pt x="196" y="488"/>
                </a:lnTo>
                <a:lnTo>
                  <a:pt x="188" y="482"/>
                </a:lnTo>
                <a:lnTo>
                  <a:pt x="180" y="480"/>
                </a:lnTo>
                <a:lnTo>
                  <a:pt x="172" y="477"/>
                </a:lnTo>
                <a:lnTo>
                  <a:pt x="169" y="472"/>
                </a:lnTo>
                <a:lnTo>
                  <a:pt x="169" y="467"/>
                </a:lnTo>
                <a:lnTo>
                  <a:pt x="169" y="459"/>
                </a:lnTo>
                <a:lnTo>
                  <a:pt x="169" y="451"/>
                </a:lnTo>
                <a:lnTo>
                  <a:pt x="166" y="443"/>
                </a:lnTo>
                <a:lnTo>
                  <a:pt x="166" y="438"/>
                </a:lnTo>
                <a:lnTo>
                  <a:pt x="164" y="435"/>
                </a:lnTo>
                <a:lnTo>
                  <a:pt x="158" y="432"/>
                </a:lnTo>
                <a:lnTo>
                  <a:pt x="156" y="430"/>
                </a:lnTo>
                <a:lnTo>
                  <a:pt x="153" y="427"/>
                </a:lnTo>
                <a:lnTo>
                  <a:pt x="150" y="424"/>
                </a:lnTo>
                <a:lnTo>
                  <a:pt x="148" y="419"/>
                </a:lnTo>
                <a:lnTo>
                  <a:pt x="145" y="411"/>
                </a:lnTo>
                <a:lnTo>
                  <a:pt x="142" y="406"/>
                </a:lnTo>
                <a:lnTo>
                  <a:pt x="137" y="401"/>
                </a:lnTo>
                <a:lnTo>
                  <a:pt x="129" y="390"/>
                </a:lnTo>
                <a:lnTo>
                  <a:pt x="124" y="390"/>
                </a:lnTo>
                <a:lnTo>
                  <a:pt x="124" y="387"/>
                </a:lnTo>
                <a:lnTo>
                  <a:pt x="118" y="385"/>
                </a:lnTo>
                <a:lnTo>
                  <a:pt x="110" y="382"/>
                </a:lnTo>
                <a:lnTo>
                  <a:pt x="102" y="382"/>
                </a:lnTo>
                <a:lnTo>
                  <a:pt x="97" y="382"/>
                </a:lnTo>
                <a:lnTo>
                  <a:pt x="91" y="382"/>
                </a:lnTo>
                <a:lnTo>
                  <a:pt x="86" y="382"/>
                </a:lnTo>
                <a:lnTo>
                  <a:pt x="78" y="380"/>
                </a:lnTo>
                <a:lnTo>
                  <a:pt x="75" y="377"/>
                </a:lnTo>
                <a:lnTo>
                  <a:pt x="70" y="374"/>
                </a:lnTo>
                <a:lnTo>
                  <a:pt x="65" y="372"/>
                </a:lnTo>
                <a:lnTo>
                  <a:pt x="57" y="369"/>
                </a:lnTo>
                <a:lnTo>
                  <a:pt x="46" y="364"/>
                </a:lnTo>
                <a:lnTo>
                  <a:pt x="43" y="361"/>
                </a:lnTo>
                <a:lnTo>
                  <a:pt x="43" y="353"/>
                </a:lnTo>
                <a:lnTo>
                  <a:pt x="41" y="345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7" name="Freeform 32"/>
          <p:cNvSpPr>
            <a:spLocks/>
          </p:cNvSpPr>
          <p:nvPr/>
        </p:nvSpPr>
        <p:spPr bwMode="auto">
          <a:xfrm>
            <a:off x="6017373" y="3376028"/>
            <a:ext cx="1893105" cy="1028520"/>
          </a:xfrm>
          <a:custGeom>
            <a:avLst/>
            <a:gdLst>
              <a:gd name="T0" fmla="*/ 254 w 364"/>
              <a:gd name="T1" fmla="*/ 411 h 419"/>
              <a:gd name="T2" fmla="*/ 254 w 364"/>
              <a:gd name="T3" fmla="*/ 390 h 419"/>
              <a:gd name="T4" fmla="*/ 228 w 364"/>
              <a:gd name="T5" fmla="*/ 377 h 419"/>
              <a:gd name="T6" fmla="*/ 206 w 364"/>
              <a:gd name="T7" fmla="*/ 374 h 419"/>
              <a:gd name="T8" fmla="*/ 193 w 364"/>
              <a:gd name="T9" fmla="*/ 393 h 419"/>
              <a:gd name="T10" fmla="*/ 169 w 364"/>
              <a:gd name="T11" fmla="*/ 387 h 419"/>
              <a:gd name="T12" fmla="*/ 139 w 364"/>
              <a:gd name="T13" fmla="*/ 398 h 419"/>
              <a:gd name="T14" fmla="*/ 91 w 364"/>
              <a:gd name="T15" fmla="*/ 393 h 419"/>
              <a:gd name="T16" fmla="*/ 80 w 364"/>
              <a:gd name="T17" fmla="*/ 374 h 419"/>
              <a:gd name="T18" fmla="*/ 53 w 364"/>
              <a:gd name="T19" fmla="*/ 366 h 419"/>
              <a:gd name="T20" fmla="*/ 35 w 364"/>
              <a:gd name="T21" fmla="*/ 369 h 419"/>
              <a:gd name="T22" fmla="*/ 13 w 364"/>
              <a:gd name="T23" fmla="*/ 356 h 419"/>
              <a:gd name="T24" fmla="*/ 13 w 364"/>
              <a:gd name="T25" fmla="*/ 329 h 419"/>
              <a:gd name="T26" fmla="*/ 0 w 364"/>
              <a:gd name="T27" fmla="*/ 319 h 419"/>
              <a:gd name="T28" fmla="*/ 16 w 364"/>
              <a:gd name="T29" fmla="*/ 311 h 419"/>
              <a:gd name="T30" fmla="*/ 19 w 364"/>
              <a:gd name="T31" fmla="*/ 298 h 419"/>
              <a:gd name="T32" fmla="*/ 32 w 364"/>
              <a:gd name="T33" fmla="*/ 266 h 419"/>
              <a:gd name="T34" fmla="*/ 75 w 364"/>
              <a:gd name="T35" fmla="*/ 258 h 419"/>
              <a:gd name="T36" fmla="*/ 88 w 364"/>
              <a:gd name="T37" fmla="*/ 248 h 419"/>
              <a:gd name="T38" fmla="*/ 86 w 364"/>
              <a:gd name="T39" fmla="*/ 234 h 419"/>
              <a:gd name="T40" fmla="*/ 88 w 364"/>
              <a:gd name="T41" fmla="*/ 221 h 419"/>
              <a:gd name="T42" fmla="*/ 88 w 364"/>
              <a:gd name="T43" fmla="*/ 208 h 419"/>
              <a:gd name="T44" fmla="*/ 83 w 364"/>
              <a:gd name="T45" fmla="*/ 190 h 419"/>
              <a:gd name="T46" fmla="*/ 78 w 364"/>
              <a:gd name="T47" fmla="*/ 174 h 419"/>
              <a:gd name="T48" fmla="*/ 78 w 364"/>
              <a:gd name="T49" fmla="*/ 166 h 419"/>
              <a:gd name="T50" fmla="*/ 59 w 364"/>
              <a:gd name="T51" fmla="*/ 155 h 419"/>
              <a:gd name="T52" fmla="*/ 56 w 364"/>
              <a:gd name="T53" fmla="*/ 121 h 419"/>
              <a:gd name="T54" fmla="*/ 56 w 364"/>
              <a:gd name="T55" fmla="*/ 100 h 419"/>
              <a:gd name="T56" fmla="*/ 75 w 364"/>
              <a:gd name="T57" fmla="*/ 84 h 419"/>
              <a:gd name="T58" fmla="*/ 67 w 364"/>
              <a:gd name="T59" fmla="*/ 74 h 419"/>
              <a:gd name="T60" fmla="*/ 59 w 364"/>
              <a:gd name="T61" fmla="*/ 60 h 419"/>
              <a:gd name="T62" fmla="*/ 83 w 364"/>
              <a:gd name="T63" fmla="*/ 47 h 419"/>
              <a:gd name="T64" fmla="*/ 115 w 364"/>
              <a:gd name="T65" fmla="*/ 39 h 419"/>
              <a:gd name="T66" fmla="*/ 153 w 364"/>
              <a:gd name="T67" fmla="*/ 29 h 419"/>
              <a:gd name="T68" fmla="*/ 190 w 364"/>
              <a:gd name="T69" fmla="*/ 18 h 419"/>
              <a:gd name="T70" fmla="*/ 233 w 364"/>
              <a:gd name="T71" fmla="*/ 13 h 419"/>
              <a:gd name="T72" fmla="*/ 270 w 364"/>
              <a:gd name="T73" fmla="*/ 0 h 419"/>
              <a:gd name="T74" fmla="*/ 273 w 364"/>
              <a:gd name="T75" fmla="*/ 71 h 419"/>
              <a:gd name="T76" fmla="*/ 270 w 364"/>
              <a:gd name="T77" fmla="*/ 161 h 419"/>
              <a:gd name="T78" fmla="*/ 265 w 364"/>
              <a:gd name="T79" fmla="*/ 221 h 419"/>
              <a:gd name="T80" fmla="*/ 284 w 364"/>
              <a:gd name="T81" fmla="*/ 208 h 419"/>
              <a:gd name="T82" fmla="*/ 281 w 364"/>
              <a:gd name="T83" fmla="*/ 221 h 419"/>
              <a:gd name="T84" fmla="*/ 257 w 364"/>
              <a:gd name="T85" fmla="*/ 248 h 419"/>
              <a:gd name="T86" fmla="*/ 286 w 364"/>
              <a:gd name="T87" fmla="*/ 250 h 419"/>
              <a:gd name="T88" fmla="*/ 297 w 364"/>
              <a:gd name="T89" fmla="*/ 224 h 419"/>
              <a:gd name="T90" fmla="*/ 337 w 364"/>
              <a:gd name="T91" fmla="*/ 229 h 419"/>
              <a:gd name="T92" fmla="*/ 353 w 364"/>
              <a:gd name="T93" fmla="*/ 258 h 419"/>
              <a:gd name="T94" fmla="*/ 361 w 364"/>
              <a:gd name="T95" fmla="*/ 266 h 419"/>
              <a:gd name="T96" fmla="*/ 337 w 364"/>
              <a:gd name="T97" fmla="*/ 274 h 419"/>
              <a:gd name="T98" fmla="*/ 319 w 364"/>
              <a:gd name="T99" fmla="*/ 274 h 419"/>
              <a:gd name="T100" fmla="*/ 305 w 364"/>
              <a:gd name="T101" fmla="*/ 292 h 419"/>
              <a:gd name="T102" fmla="*/ 292 w 364"/>
              <a:gd name="T103" fmla="*/ 298 h 419"/>
              <a:gd name="T104" fmla="*/ 308 w 364"/>
              <a:gd name="T105" fmla="*/ 303 h 419"/>
              <a:gd name="T106" fmla="*/ 286 w 364"/>
              <a:gd name="T107" fmla="*/ 306 h 419"/>
              <a:gd name="T108" fmla="*/ 273 w 364"/>
              <a:gd name="T109" fmla="*/ 321 h 419"/>
              <a:gd name="T110" fmla="*/ 252 w 364"/>
              <a:gd name="T111" fmla="*/ 343 h 419"/>
              <a:gd name="T112" fmla="*/ 265 w 364"/>
              <a:gd name="T113" fmla="*/ 372 h 419"/>
              <a:gd name="T114" fmla="*/ 278 w 364"/>
              <a:gd name="T115" fmla="*/ 385 h 419"/>
              <a:gd name="T116" fmla="*/ 276 w 364"/>
              <a:gd name="T117" fmla="*/ 411 h 41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64"/>
              <a:gd name="T178" fmla="*/ 0 h 419"/>
              <a:gd name="T179" fmla="*/ 364 w 364"/>
              <a:gd name="T180" fmla="*/ 419 h 41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64" h="419">
                <a:moveTo>
                  <a:pt x="270" y="419"/>
                </a:moveTo>
                <a:lnTo>
                  <a:pt x="268" y="416"/>
                </a:lnTo>
                <a:lnTo>
                  <a:pt x="265" y="416"/>
                </a:lnTo>
                <a:lnTo>
                  <a:pt x="260" y="414"/>
                </a:lnTo>
                <a:lnTo>
                  <a:pt x="257" y="414"/>
                </a:lnTo>
                <a:lnTo>
                  <a:pt x="254" y="411"/>
                </a:lnTo>
                <a:lnTo>
                  <a:pt x="252" y="408"/>
                </a:lnTo>
                <a:lnTo>
                  <a:pt x="254" y="403"/>
                </a:lnTo>
                <a:lnTo>
                  <a:pt x="254" y="401"/>
                </a:lnTo>
                <a:lnTo>
                  <a:pt x="257" y="395"/>
                </a:lnTo>
                <a:lnTo>
                  <a:pt x="257" y="393"/>
                </a:lnTo>
                <a:lnTo>
                  <a:pt x="254" y="390"/>
                </a:lnTo>
                <a:lnTo>
                  <a:pt x="252" y="390"/>
                </a:lnTo>
                <a:lnTo>
                  <a:pt x="246" y="387"/>
                </a:lnTo>
                <a:lnTo>
                  <a:pt x="241" y="387"/>
                </a:lnTo>
                <a:lnTo>
                  <a:pt x="236" y="385"/>
                </a:lnTo>
                <a:lnTo>
                  <a:pt x="233" y="379"/>
                </a:lnTo>
                <a:lnTo>
                  <a:pt x="228" y="377"/>
                </a:lnTo>
                <a:lnTo>
                  <a:pt x="222" y="377"/>
                </a:lnTo>
                <a:lnTo>
                  <a:pt x="220" y="374"/>
                </a:lnTo>
                <a:lnTo>
                  <a:pt x="214" y="374"/>
                </a:lnTo>
                <a:lnTo>
                  <a:pt x="211" y="372"/>
                </a:lnTo>
                <a:lnTo>
                  <a:pt x="209" y="372"/>
                </a:lnTo>
                <a:lnTo>
                  <a:pt x="206" y="374"/>
                </a:lnTo>
                <a:lnTo>
                  <a:pt x="206" y="377"/>
                </a:lnTo>
                <a:lnTo>
                  <a:pt x="201" y="379"/>
                </a:lnTo>
                <a:lnTo>
                  <a:pt x="198" y="385"/>
                </a:lnTo>
                <a:lnTo>
                  <a:pt x="195" y="390"/>
                </a:lnTo>
                <a:lnTo>
                  <a:pt x="195" y="393"/>
                </a:lnTo>
                <a:lnTo>
                  <a:pt x="193" y="393"/>
                </a:lnTo>
                <a:lnTo>
                  <a:pt x="190" y="390"/>
                </a:lnTo>
                <a:lnTo>
                  <a:pt x="185" y="387"/>
                </a:lnTo>
                <a:lnTo>
                  <a:pt x="179" y="382"/>
                </a:lnTo>
                <a:lnTo>
                  <a:pt x="177" y="385"/>
                </a:lnTo>
                <a:lnTo>
                  <a:pt x="171" y="387"/>
                </a:lnTo>
                <a:lnTo>
                  <a:pt x="169" y="387"/>
                </a:lnTo>
                <a:lnTo>
                  <a:pt x="161" y="390"/>
                </a:lnTo>
                <a:lnTo>
                  <a:pt x="155" y="393"/>
                </a:lnTo>
                <a:lnTo>
                  <a:pt x="153" y="395"/>
                </a:lnTo>
                <a:lnTo>
                  <a:pt x="147" y="398"/>
                </a:lnTo>
                <a:lnTo>
                  <a:pt x="142" y="398"/>
                </a:lnTo>
                <a:lnTo>
                  <a:pt x="139" y="398"/>
                </a:lnTo>
                <a:lnTo>
                  <a:pt x="134" y="395"/>
                </a:lnTo>
                <a:lnTo>
                  <a:pt x="131" y="393"/>
                </a:lnTo>
                <a:lnTo>
                  <a:pt x="131" y="387"/>
                </a:lnTo>
                <a:lnTo>
                  <a:pt x="123" y="387"/>
                </a:lnTo>
                <a:lnTo>
                  <a:pt x="112" y="390"/>
                </a:lnTo>
                <a:lnTo>
                  <a:pt x="91" y="393"/>
                </a:lnTo>
                <a:lnTo>
                  <a:pt x="91" y="390"/>
                </a:lnTo>
                <a:lnTo>
                  <a:pt x="88" y="387"/>
                </a:lnTo>
                <a:lnTo>
                  <a:pt x="88" y="382"/>
                </a:lnTo>
                <a:lnTo>
                  <a:pt x="86" y="377"/>
                </a:lnTo>
                <a:lnTo>
                  <a:pt x="83" y="377"/>
                </a:lnTo>
                <a:lnTo>
                  <a:pt x="80" y="374"/>
                </a:lnTo>
                <a:lnTo>
                  <a:pt x="75" y="374"/>
                </a:lnTo>
                <a:lnTo>
                  <a:pt x="70" y="372"/>
                </a:lnTo>
                <a:lnTo>
                  <a:pt x="64" y="372"/>
                </a:lnTo>
                <a:lnTo>
                  <a:pt x="59" y="369"/>
                </a:lnTo>
                <a:lnTo>
                  <a:pt x="56" y="366"/>
                </a:lnTo>
                <a:lnTo>
                  <a:pt x="53" y="366"/>
                </a:lnTo>
                <a:lnTo>
                  <a:pt x="51" y="372"/>
                </a:lnTo>
                <a:lnTo>
                  <a:pt x="48" y="374"/>
                </a:lnTo>
                <a:lnTo>
                  <a:pt x="45" y="374"/>
                </a:lnTo>
                <a:lnTo>
                  <a:pt x="40" y="374"/>
                </a:lnTo>
                <a:lnTo>
                  <a:pt x="37" y="372"/>
                </a:lnTo>
                <a:lnTo>
                  <a:pt x="35" y="369"/>
                </a:lnTo>
                <a:lnTo>
                  <a:pt x="29" y="372"/>
                </a:lnTo>
                <a:lnTo>
                  <a:pt x="27" y="372"/>
                </a:lnTo>
                <a:lnTo>
                  <a:pt x="24" y="369"/>
                </a:lnTo>
                <a:lnTo>
                  <a:pt x="16" y="366"/>
                </a:lnTo>
                <a:lnTo>
                  <a:pt x="16" y="361"/>
                </a:lnTo>
                <a:lnTo>
                  <a:pt x="13" y="356"/>
                </a:lnTo>
                <a:lnTo>
                  <a:pt x="11" y="353"/>
                </a:lnTo>
                <a:lnTo>
                  <a:pt x="5" y="348"/>
                </a:lnTo>
                <a:lnTo>
                  <a:pt x="8" y="343"/>
                </a:lnTo>
                <a:lnTo>
                  <a:pt x="11" y="337"/>
                </a:lnTo>
                <a:lnTo>
                  <a:pt x="13" y="335"/>
                </a:lnTo>
                <a:lnTo>
                  <a:pt x="13" y="329"/>
                </a:lnTo>
                <a:lnTo>
                  <a:pt x="13" y="324"/>
                </a:lnTo>
                <a:lnTo>
                  <a:pt x="11" y="319"/>
                </a:lnTo>
                <a:lnTo>
                  <a:pt x="11" y="316"/>
                </a:lnTo>
                <a:lnTo>
                  <a:pt x="5" y="319"/>
                </a:lnTo>
                <a:lnTo>
                  <a:pt x="3" y="319"/>
                </a:lnTo>
                <a:lnTo>
                  <a:pt x="0" y="319"/>
                </a:lnTo>
                <a:lnTo>
                  <a:pt x="0" y="316"/>
                </a:lnTo>
                <a:lnTo>
                  <a:pt x="0" y="314"/>
                </a:lnTo>
                <a:lnTo>
                  <a:pt x="3" y="311"/>
                </a:lnTo>
                <a:lnTo>
                  <a:pt x="8" y="314"/>
                </a:lnTo>
                <a:lnTo>
                  <a:pt x="13" y="314"/>
                </a:lnTo>
                <a:lnTo>
                  <a:pt x="16" y="311"/>
                </a:lnTo>
                <a:lnTo>
                  <a:pt x="13" y="308"/>
                </a:lnTo>
                <a:lnTo>
                  <a:pt x="13" y="306"/>
                </a:lnTo>
                <a:lnTo>
                  <a:pt x="11" y="303"/>
                </a:lnTo>
                <a:lnTo>
                  <a:pt x="13" y="300"/>
                </a:lnTo>
                <a:lnTo>
                  <a:pt x="16" y="300"/>
                </a:lnTo>
                <a:lnTo>
                  <a:pt x="19" y="298"/>
                </a:lnTo>
                <a:lnTo>
                  <a:pt x="19" y="295"/>
                </a:lnTo>
                <a:lnTo>
                  <a:pt x="16" y="292"/>
                </a:lnTo>
                <a:lnTo>
                  <a:pt x="8" y="282"/>
                </a:lnTo>
                <a:lnTo>
                  <a:pt x="16" y="277"/>
                </a:lnTo>
                <a:lnTo>
                  <a:pt x="24" y="271"/>
                </a:lnTo>
                <a:lnTo>
                  <a:pt x="32" y="266"/>
                </a:lnTo>
                <a:lnTo>
                  <a:pt x="37" y="263"/>
                </a:lnTo>
                <a:lnTo>
                  <a:pt x="45" y="261"/>
                </a:lnTo>
                <a:lnTo>
                  <a:pt x="53" y="261"/>
                </a:lnTo>
                <a:lnTo>
                  <a:pt x="62" y="258"/>
                </a:lnTo>
                <a:lnTo>
                  <a:pt x="72" y="258"/>
                </a:lnTo>
                <a:lnTo>
                  <a:pt x="75" y="258"/>
                </a:lnTo>
                <a:lnTo>
                  <a:pt x="78" y="256"/>
                </a:lnTo>
                <a:lnTo>
                  <a:pt x="80" y="256"/>
                </a:lnTo>
                <a:lnTo>
                  <a:pt x="83" y="253"/>
                </a:lnTo>
                <a:lnTo>
                  <a:pt x="86" y="253"/>
                </a:lnTo>
                <a:lnTo>
                  <a:pt x="88" y="250"/>
                </a:lnTo>
                <a:lnTo>
                  <a:pt x="88" y="248"/>
                </a:lnTo>
                <a:lnTo>
                  <a:pt x="88" y="245"/>
                </a:lnTo>
                <a:lnTo>
                  <a:pt x="88" y="242"/>
                </a:lnTo>
                <a:lnTo>
                  <a:pt x="88" y="240"/>
                </a:lnTo>
                <a:lnTo>
                  <a:pt x="88" y="237"/>
                </a:lnTo>
                <a:lnTo>
                  <a:pt x="86" y="237"/>
                </a:lnTo>
                <a:lnTo>
                  <a:pt x="86" y="234"/>
                </a:lnTo>
                <a:lnTo>
                  <a:pt x="88" y="232"/>
                </a:lnTo>
                <a:lnTo>
                  <a:pt x="91" y="232"/>
                </a:lnTo>
                <a:lnTo>
                  <a:pt x="88" y="229"/>
                </a:lnTo>
                <a:lnTo>
                  <a:pt x="88" y="227"/>
                </a:lnTo>
                <a:lnTo>
                  <a:pt x="88" y="224"/>
                </a:lnTo>
                <a:lnTo>
                  <a:pt x="88" y="221"/>
                </a:lnTo>
                <a:lnTo>
                  <a:pt x="88" y="219"/>
                </a:lnTo>
                <a:lnTo>
                  <a:pt x="86" y="216"/>
                </a:lnTo>
                <a:lnTo>
                  <a:pt x="83" y="216"/>
                </a:lnTo>
                <a:lnTo>
                  <a:pt x="83" y="213"/>
                </a:lnTo>
                <a:lnTo>
                  <a:pt x="83" y="211"/>
                </a:lnTo>
                <a:lnTo>
                  <a:pt x="88" y="208"/>
                </a:lnTo>
                <a:lnTo>
                  <a:pt x="88" y="205"/>
                </a:lnTo>
                <a:lnTo>
                  <a:pt x="86" y="203"/>
                </a:lnTo>
                <a:lnTo>
                  <a:pt x="83" y="200"/>
                </a:lnTo>
                <a:lnTo>
                  <a:pt x="83" y="195"/>
                </a:lnTo>
                <a:lnTo>
                  <a:pt x="86" y="192"/>
                </a:lnTo>
                <a:lnTo>
                  <a:pt x="83" y="190"/>
                </a:lnTo>
                <a:lnTo>
                  <a:pt x="83" y="187"/>
                </a:lnTo>
                <a:lnTo>
                  <a:pt x="80" y="184"/>
                </a:lnTo>
                <a:lnTo>
                  <a:pt x="80" y="182"/>
                </a:lnTo>
                <a:lnTo>
                  <a:pt x="80" y="179"/>
                </a:lnTo>
                <a:lnTo>
                  <a:pt x="78" y="176"/>
                </a:lnTo>
                <a:lnTo>
                  <a:pt x="78" y="174"/>
                </a:lnTo>
                <a:lnTo>
                  <a:pt x="75" y="171"/>
                </a:lnTo>
                <a:lnTo>
                  <a:pt x="78" y="171"/>
                </a:lnTo>
                <a:lnTo>
                  <a:pt x="78" y="169"/>
                </a:lnTo>
                <a:lnTo>
                  <a:pt x="83" y="169"/>
                </a:lnTo>
                <a:lnTo>
                  <a:pt x="83" y="166"/>
                </a:lnTo>
                <a:lnTo>
                  <a:pt x="78" y="166"/>
                </a:lnTo>
                <a:lnTo>
                  <a:pt x="75" y="166"/>
                </a:lnTo>
                <a:lnTo>
                  <a:pt x="75" y="163"/>
                </a:lnTo>
                <a:lnTo>
                  <a:pt x="75" y="158"/>
                </a:lnTo>
                <a:lnTo>
                  <a:pt x="67" y="158"/>
                </a:lnTo>
                <a:lnTo>
                  <a:pt x="64" y="158"/>
                </a:lnTo>
                <a:lnTo>
                  <a:pt x="59" y="155"/>
                </a:lnTo>
                <a:lnTo>
                  <a:pt x="59" y="153"/>
                </a:lnTo>
                <a:lnTo>
                  <a:pt x="56" y="142"/>
                </a:lnTo>
                <a:lnTo>
                  <a:pt x="56" y="134"/>
                </a:lnTo>
                <a:lnTo>
                  <a:pt x="59" y="129"/>
                </a:lnTo>
                <a:lnTo>
                  <a:pt x="59" y="121"/>
                </a:lnTo>
                <a:lnTo>
                  <a:pt x="56" y="121"/>
                </a:lnTo>
                <a:lnTo>
                  <a:pt x="53" y="118"/>
                </a:lnTo>
                <a:lnTo>
                  <a:pt x="51" y="118"/>
                </a:lnTo>
                <a:lnTo>
                  <a:pt x="51" y="113"/>
                </a:lnTo>
                <a:lnTo>
                  <a:pt x="51" y="103"/>
                </a:lnTo>
                <a:lnTo>
                  <a:pt x="51" y="100"/>
                </a:lnTo>
                <a:lnTo>
                  <a:pt x="56" y="100"/>
                </a:lnTo>
                <a:lnTo>
                  <a:pt x="59" y="97"/>
                </a:lnTo>
                <a:lnTo>
                  <a:pt x="62" y="95"/>
                </a:lnTo>
                <a:lnTo>
                  <a:pt x="70" y="89"/>
                </a:lnTo>
                <a:lnTo>
                  <a:pt x="72" y="87"/>
                </a:lnTo>
                <a:lnTo>
                  <a:pt x="75" y="87"/>
                </a:lnTo>
                <a:lnTo>
                  <a:pt x="75" y="84"/>
                </a:lnTo>
                <a:lnTo>
                  <a:pt x="75" y="82"/>
                </a:lnTo>
                <a:lnTo>
                  <a:pt x="75" y="79"/>
                </a:lnTo>
                <a:lnTo>
                  <a:pt x="75" y="76"/>
                </a:lnTo>
                <a:lnTo>
                  <a:pt x="70" y="76"/>
                </a:lnTo>
                <a:lnTo>
                  <a:pt x="70" y="74"/>
                </a:lnTo>
                <a:lnTo>
                  <a:pt x="67" y="74"/>
                </a:lnTo>
                <a:lnTo>
                  <a:pt x="67" y="68"/>
                </a:lnTo>
                <a:lnTo>
                  <a:pt x="64" y="66"/>
                </a:lnTo>
                <a:lnTo>
                  <a:pt x="62" y="66"/>
                </a:lnTo>
                <a:lnTo>
                  <a:pt x="59" y="66"/>
                </a:lnTo>
                <a:lnTo>
                  <a:pt x="59" y="63"/>
                </a:lnTo>
                <a:lnTo>
                  <a:pt x="59" y="60"/>
                </a:lnTo>
                <a:lnTo>
                  <a:pt x="64" y="53"/>
                </a:lnTo>
                <a:lnTo>
                  <a:pt x="67" y="50"/>
                </a:lnTo>
                <a:lnTo>
                  <a:pt x="70" y="50"/>
                </a:lnTo>
                <a:lnTo>
                  <a:pt x="72" y="50"/>
                </a:lnTo>
                <a:lnTo>
                  <a:pt x="75" y="47"/>
                </a:lnTo>
                <a:lnTo>
                  <a:pt x="83" y="47"/>
                </a:lnTo>
                <a:lnTo>
                  <a:pt x="86" y="47"/>
                </a:lnTo>
                <a:lnTo>
                  <a:pt x="91" y="45"/>
                </a:lnTo>
                <a:lnTo>
                  <a:pt x="96" y="42"/>
                </a:lnTo>
                <a:lnTo>
                  <a:pt x="104" y="42"/>
                </a:lnTo>
                <a:lnTo>
                  <a:pt x="110" y="39"/>
                </a:lnTo>
                <a:lnTo>
                  <a:pt x="115" y="39"/>
                </a:lnTo>
                <a:lnTo>
                  <a:pt x="126" y="37"/>
                </a:lnTo>
                <a:lnTo>
                  <a:pt x="128" y="37"/>
                </a:lnTo>
                <a:lnTo>
                  <a:pt x="142" y="29"/>
                </a:lnTo>
                <a:lnTo>
                  <a:pt x="145" y="29"/>
                </a:lnTo>
                <a:lnTo>
                  <a:pt x="147" y="29"/>
                </a:lnTo>
                <a:lnTo>
                  <a:pt x="153" y="29"/>
                </a:lnTo>
                <a:lnTo>
                  <a:pt x="155" y="29"/>
                </a:lnTo>
                <a:lnTo>
                  <a:pt x="161" y="26"/>
                </a:lnTo>
                <a:lnTo>
                  <a:pt x="166" y="26"/>
                </a:lnTo>
                <a:lnTo>
                  <a:pt x="169" y="24"/>
                </a:lnTo>
                <a:lnTo>
                  <a:pt x="179" y="21"/>
                </a:lnTo>
                <a:lnTo>
                  <a:pt x="190" y="18"/>
                </a:lnTo>
                <a:lnTo>
                  <a:pt x="195" y="13"/>
                </a:lnTo>
                <a:lnTo>
                  <a:pt x="206" y="10"/>
                </a:lnTo>
                <a:lnTo>
                  <a:pt x="211" y="10"/>
                </a:lnTo>
                <a:lnTo>
                  <a:pt x="217" y="10"/>
                </a:lnTo>
                <a:lnTo>
                  <a:pt x="228" y="13"/>
                </a:lnTo>
                <a:lnTo>
                  <a:pt x="233" y="13"/>
                </a:lnTo>
                <a:lnTo>
                  <a:pt x="238" y="10"/>
                </a:lnTo>
                <a:lnTo>
                  <a:pt x="246" y="5"/>
                </a:lnTo>
                <a:lnTo>
                  <a:pt x="249" y="5"/>
                </a:lnTo>
                <a:lnTo>
                  <a:pt x="254" y="2"/>
                </a:lnTo>
                <a:lnTo>
                  <a:pt x="265" y="0"/>
                </a:lnTo>
                <a:lnTo>
                  <a:pt x="270" y="0"/>
                </a:lnTo>
                <a:lnTo>
                  <a:pt x="273" y="0"/>
                </a:lnTo>
                <a:lnTo>
                  <a:pt x="278" y="0"/>
                </a:lnTo>
                <a:lnTo>
                  <a:pt x="278" y="21"/>
                </a:lnTo>
                <a:lnTo>
                  <a:pt x="278" y="37"/>
                </a:lnTo>
                <a:lnTo>
                  <a:pt x="276" y="53"/>
                </a:lnTo>
                <a:lnTo>
                  <a:pt x="273" y="71"/>
                </a:lnTo>
                <a:lnTo>
                  <a:pt x="273" y="89"/>
                </a:lnTo>
                <a:lnTo>
                  <a:pt x="273" y="103"/>
                </a:lnTo>
                <a:lnTo>
                  <a:pt x="273" y="113"/>
                </a:lnTo>
                <a:lnTo>
                  <a:pt x="270" y="129"/>
                </a:lnTo>
                <a:lnTo>
                  <a:pt x="270" y="142"/>
                </a:lnTo>
                <a:lnTo>
                  <a:pt x="270" y="161"/>
                </a:lnTo>
                <a:lnTo>
                  <a:pt x="270" y="171"/>
                </a:lnTo>
                <a:lnTo>
                  <a:pt x="270" y="184"/>
                </a:lnTo>
                <a:lnTo>
                  <a:pt x="268" y="198"/>
                </a:lnTo>
                <a:lnTo>
                  <a:pt x="268" y="205"/>
                </a:lnTo>
                <a:lnTo>
                  <a:pt x="265" y="216"/>
                </a:lnTo>
                <a:lnTo>
                  <a:pt x="265" y="221"/>
                </a:lnTo>
                <a:lnTo>
                  <a:pt x="268" y="221"/>
                </a:lnTo>
                <a:lnTo>
                  <a:pt x="273" y="219"/>
                </a:lnTo>
                <a:lnTo>
                  <a:pt x="276" y="213"/>
                </a:lnTo>
                <a:lnTo>
                  <a:pt x="278" y="208"/>
                </a:lnTo>
                <a:lnTo>
                  <a:pt x="278" y="205"/>
                </a:lnTo>
                <a:lnTo>
                  <a:pt x="284" y="208"/>
                </a:lnTo>
                <a:lnTo>
                  <a:pt x="292" y="208"/>
                </a:lnTo>
                <a:lnTo>
                  <a:pt x="292" y="211"/>
                </a:lnTo>
                <a:lnTo>
                  <a:pt x="292" y="216"/>
                </a:lnTo>
                <a:lnTo>
                  <a:pt x="292" y="219"/>
                </a:lnTo>
                <a:lnTo>
                  <a:pt x="286" y="219"/>
                </a:lnTo>
                <a:lnTo>
                  <a:pt x="281" y="221"/>
                </a:lnTo>
                <a:lnTo>
                  <a:pt x="281" y="224"/>
                </a:lnTo>
                <a:lnTo>
                  <a:pt x="278" y="229"/>
                </a:lnTo>
                <a:lnTo>
                  <a:pt x="273" y="234"/>
                </a:lnTo>
                <a:lnTo>
                  <a:pt x="268" y="242"/>
                </a:lnTo>
                <a:lnTo>
                  <a:pt x="262" y="245"/>
                </a:lnTo>
                <a:lnTo>
                  <a:pt x="257" y="248"/>
                </a:lnTo>
                <a:lnTo>
                  <a:pt x="260" y="253"/>
                </a:lnTo>
                <a:lnTo>
                  <a:pt x="262" y="258"/>
                </a:lnTo>
                <a:lnTo>
                  <a:pt x="262" y="261"/>
                </a:lnTo>
                <a:lnTo>
                  <a:pt x="270" y="258"/>
                </a:lnTo>
                <a:lnTo>
                  <a:pt x="278" y="253"/>
                </a:lnTo>
                <a:lnTo>
                  <a:pt x="286" y="250"/>
                </a:lnTo>
                <a:lnTo>
                  <a:pt x="289" y="245"/>
                </a:lnTo>
                <a:lnTo>
                  <a:pt x="292" y="240"/>
                </a:lnTo>
                <a:lnTo>
                  <a:pt x="292" y="234"/>
                </a:lnTo>
                <a:lnTo>
                  <a:pt x="292" y="229"/>
                </a:lnTo>
                <a:lnTo>
                  <a:pt x="294" y="227"/>
                </a:lnTo>
                <a:lnTo>
                  <a:pt x="297" y="224"/>
                </a:lnTo>
                <a:lnTo>
                  <a:pt x="303" y="221"/>
                </a:lnTo>
                <a:lnTo>
                  <a:pt x="308" y="224"/>
                </a:lnTo>
                <a:lnTo>
                  <a:pt x="313" y="224"/>
                </a:lnTo>
                <a:lnTo>
                  <a:pt x="324" y="224"/>
                </a:lnTo>
                <a:lnTo>
                  <a:pt x="329" y="224"/>
                </a:lnTo>
                <a:lnTo>
                  <a:pt x="337" y="229"/>
                </a:lnTo>
                <a:lnTo>
                  <a:pt x="345" y="232"/>
                </a:lnTo>
                <a:lnTo>
                  <a:pt x="351" y="234"/>
                </a:lnTo>
                <a:lnTo>
                  <a:pt x="351" y="240"/>
                </a:lnTo>
                <a:lnTo>
                  <a:pt x="353" y="245"/>
                </a:lnTo>
                <a:lnTo>
                  <a:pt x="353" y="256"/>
                </a:lnTo>
                <a:lnTo>
                  <a:pt x="353" y="258"/>
                </a:lnTo>
                <a:lnTo>
                  <a:pt x="356" y="261"/>
                </a:lnTo>
                <a:lnTo>
                  <a:pt x="359" y="258"/>
                </a:lnTo>
                <a:lnTo>
                  <a:pt x="361" y="258"/>
                </a:lnTo>
                <a:lnTo>
                  <a:pt x="364" y="261"/>
                </a:lnTo>
                <a:lnTo>
                  <a:pt x="364" y="263"/>
                </a:lnTo>
                <a:lnTo>
                  <a:pt x="361" y="266"/>
                </a:lnTo>
                <a:lnTo>
                  <a:pt x="361" y="269"/>
                </a:lnTo>
                <a:lnTo>
                  <a:pt x="356" y="271"/>
                </a:lnTo>
                <a:lnTo>
                  <a:pt x="351" y="274"/>
                </a:lnTo>
                <a:lnTo>
                  <a:pt x="348" y="277"/>
                </a:lnTo>
                <a:lnTo>
                  <a:pt x="340" y="274"/>
                </a:lnTo>
                <a:lnTo>
                  <a:pt x="337" y="274"/>
                </a:lnTo>
                <a:lnTo>
                  <a:pt x="335" y="271"/>
                </a:lnTo>
                <a:lnTo>
                  <a:pt x="332" y="274"/>
                </a:lnTo>
                <a:lnTo>
                  <a:pt x="329" y="277"/>
                </a:lnTo>
                <a:lnTo>
                  <a:pt x="324" y="274"/>
                </a:lnTo>
                <a:lnTo>
                  <a:pt x="321" y="274"/>
                </a:lnTo>
                <a:lnTo>
                  <a:pt x="319" y="274"/>
                </a:lnTo>
                <a:lnTo>
                  <a:pt x="316" y="277"/>
                </a:lnTo>
                <a:lnTo>
                  <a:pt x="311" y="279"/>
                </a:lnTo>
                <a:lnTo>
                  <a:pt x="311" y="282"/>
                </a:lnTo>
                <a:lnTo>
                  <a:pt x="311" y="287"/>
                </a:lnTo>
                <a:lnTo>
                  <a:pt x="308" y="292"/>
                </a:lnTo>
                <a:lnTo>
                  <a:pt x="305" y="292"/>
                </a:lnTo>
                <a:lnTo>
                  <a:pt x="300" y="295"/>
                </a:lnTo>
                <a:lnTo>
                  <a:pt x="297" y="298"/>
                </a:lnTo>
                <a:lnTo>
                  <a:pt x="294" y="298"/>
                </a:lnTo>
                <a:lnTo>
                  <a:pt x="294" y="295"/>
                </a:lnTo>
                <a:lnTo>
                  <a:pt x="292" y="295"/>
                </a:lnTo>
                <a:lnTo>
                  <a:pt x="292" y="298"/>
                </a:lnTo>
                <a:lnTo>
                  <a:pt x="292" y="300"/>
                </a:lnTo>
                <a:lnTo>
                  <a:pt x="294" y="300"/>
                </a:lnTo>
                <a:lnTo>
                  <a:pt x="297" y="303"/>
                </a:lnTo>
                <a:lnTo>
                  <a:pt x="300" y="300"/>
                </a:lnTo>
                <a:lnTo>
                  <a:pt x="305" y="300"/>
                </a:lnTo>
                <a:lnTo>
                  <a:pt x="308" y="303"/>
                </a:lnTo>
                <a:lnTo>
                  <a:pt x="311" y="306"/>
                </a:lnTo>
                <a:lnTo>
                  <a:pt x="311" y="308"/>
                </a:lnTo>
                <a:lnTo>
                  <a:pt x="303" y="308"/>
                </a:lnTo>
                <a:lnTo>
                  <a:pt x="297" y="308"/>
                </a:lnTo>
                <a:lnTo>
                  <a:pt x="292" y="306"/>
                </a:lnTo>
                <a:lnTo>
                  <a:pt x="286" y="306"/>
                </a:lnTo>
                <a:lnTo>
                  <a:pt x="281" y="303"/>
                </a:lnTo>
                <a:lnTo>
                  <a:pt x="276" y="303"/>
                </a:lnTo>
                <a:lnTo>
                  <a:pt x="276" y="314"/>
                </a:lnTo>
                <a:lnTo>
                  <a:pt x="276" y="316"/>
                </a:lnTo>
                <a:lnTo>
                  <a:pt x="276" y="319"/>
                </a:lnTo>
                <a:lnTo>
                  <a:pt x="273" y="321"/>
                </a:lnTo>
                <a:lnTo>
                  <a:pt x="270" y="324"/>
                </a:lnTo>
                <a:lnTo>
                  <a:pt x="268" y="329"/>
                </a:lnTo>
                <a:lnTo>
                  <a:pt x="262" y="332"/>
                </a:lnTo>
                <a:lnTo>
                  <a:pt x="257" y="337"/>
                </a:lnTo>
                <a:lnTo>
                  <a:pt x="252" y="340"/>
                </a:lnTo>
                <a:lnTo>
                  <a:pt x="252" y="343"/>
                </a:lnTo>
                <a:lnTo>
                  <a:pt x="252" y="348"/>
                </a:lnTo>
                <a:lnTo>
                  <a:pt x="249" y="350"/>
                </a:lnTo>
                <a:lnTo>
                  <a:pt x="249" y="353"/>
                </a:lnTo>
                <a:lnTo>
                  <a:pt x="254" y="358"/>
                </a:lnTo>
                <a:lnTo>
                  <a:pt x="257" y="366"/>
                </a:lnTo>
                <a:lnTo>
                  <a:pt x="265" y="372"/>
                </a:lnTo>
                <a:lnTo>
                  <a:pt x="268" y="377"/>
                </a:lnTo>
                <a:lnTo>
                  <a:pt x="270" y="382"/>
                </a:lnTo>
                <a:lnTo>
                  <a:pt x="273" y="387"/>
                </a:lnTo>
                <a:lnTo>
                  <a:pt x="276" y="390"/>
                </a:lnTo>
                <a:lnTo>
                  <a:pt x="276" y="387"/>
                </a:lnTo>
                <a:lnTo>
                  <a:pt x="278" y="385"/>
                </a:lnTo>
                <a:lnTo>
                  <a:pt x="284" y="390"/>
                </a:lnTo>
                <a:lnTo>
                  <a:pt x="286" y="390"/>
                </a:lnTo>
                <a:lnTo>
                  <a:pt x="286" y="395"/>
                </a:lnTo>
                <a:lnTo>
                  <a:pt x="284" y="401"/>
                </a:lnTo>
                <a:lnTo>
                  <a:pt x="281" y="406"/>
                </a:lnTo>
                <a:lnTo>
                  <a:pt x="276" y="411"/>
                </a:lnTo>
                <a:lnTo>
                  <a:pt x="273" y="416"/>
                </a:lnTo>
                <a:lnTo>
                  <a:pt x="270" y="419"/>
                </a:lnTo>
                <a:close/>
              </a:path>
            </a:pathLst>
          </a:custGeom>
          <a:solidFill>
            <a:srgbClr val="FF0000">
              <a:alpha val="5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8" name="Freeform 33"/>
          <p:cNvSpPr>
            <a:spLocks/>
          </p:cNvSpPr>
          <p:nvPr/>
        </p:nvSpPr>
        <p:spPr bwMode="auto">
          <a:xfrm>
            <a:off x="3619785" y="1608645"/>
            <a:ext cx="2023127" cy="1131617"/>
          </a:xfrm>
          <a:custGeom>
            <a:avLst/>
            <a:gdLst>
              <a:gd name="T0" fmla="*/ 145 w 389"/>
              <a:gd name="T1" fmla="*/ 446 h 461"/>
              <a:gd name="T2" fmla="*/ 126 w 389"/>
              <a:gd name="T3" fmla="*/ 446 h 461"/>
              <a:gd name="T4" fmla="*/ 105 w 389"/>
              <a:gd name="T5" fmla="*/ 427 h 461"/>
              <a:gd name="T6" fmla="*/ 94 w 389"/>
              <a:gd name="T7" fmla="*/ 393 h 461"/>
              <a:gd name="T8" fmla="*/ 81 w 389"/>
              <a:gd name="T9" fmla="*/ 364 h 461"/>
              <a:gd name="T10" fmla="*/ 65 w 389"/>
              <a:gd name="T11" fmla="*/ 348 h 461"/>
              <a:gd name="T12" fmla="*/ 65 w 389"/>
              <a:gd name="T13" fmla="*/ 343 h 461"/>
              <a:gd name="T14" fmla="*/ 73 w 389"/>
              <a:gd name="T15" fmla="*/ 332 h 461"/>
              <a:gd name="T16" fmla="*/ 73 w 389"/>
              <a:gd name="T17" fmla="*/ 306 h 461"/>
              <a:gd name="T18" fmla="*/ 54 w 389"/>
              <a:gd name="T19" fmla="*/ 301 h 461"/>
              <a:gd name="T20" fmla="*/ 57 w 389"/>
              <a:gd name="T21" fmla="*/ 282 h 461"/>
              <a:gd name="T22" fmla="*/ 38 w 389"/>
              <a:gd name="T23" fmla="*/ 287 h 461"/>
              <a:gd name="T24" fmla="*/ 27 w 389"/>
              <a:gd name="T25" fmla="*/ 274 h 461"/>
              <a:gd name="T26" fmla="*/ 3 w 389"/>
              <a:gd name="T27" fmla="*/ 282 h 461"/>
              <a:gd name="T28" fmla="*/ 16 w 389"/>
              <a:gd name="T29" fmla="*/ 251 h 461"/>
              <a:gd name="T30" fmla="*/ 0 w 389"/>
              <a:gd name="T31" fmla="*/ 240 h 461"/>
              <a:gd name="T32" fmla="*/ 11 w 389"/>
              <a:gd name="T33" fmla="*/ 219 h 461"/>
              <a:gd name="T34" fmla="*/ 30 w 389"/>
              <a:gd name="T35" fmla="*/ 206 h 461"/>
              <a:gd name="T36" fmla="*/ 27 w 389"/>
              <a:gd name="T37" fmla="*/ 190 h 461"/>
              <a:gd name="T38" fmla="*/ 40 w 389"/>
              <a:gd name="T39" fmla="*/ 174 h 461"/>
              <a:gd name="T40" fmla="*/ 65 w 389"/>
              <a:gd name="T41" fmla="*/ 179 h 461"/>
              <a:gd name="T42" fmla="*/ 75 w 389"/>
              <a:gd name="T43" fmla="*/ 172 h 461"/>
              <a:gd name="T44" fmla="*/ 81 w 389"/>
              <a:gd name="T45" fmla="*/ 132 h 461"/>
              <a:gd name="T46" fmla="*/ 113 w 389"/>
              <a:gd name="T47" fmla="*/ 145 h 461"/>
              <a:gd name="T48" fmla="*/ 121 w 389"/>
              <a:gd name="T49" fmla="*/ 116 h 461"/>
              <a:gd name="T50" fmla="*/ 132 w 389"/>
              <a:gd name="T51" fmla="*/ 108 h 461"/>
              <a:gd name="T52" fmla="*/ 153 w 389"/>
              <a:gd name="T53" fmla="*/ 119 h 461"/>
              <a:gd name="T54" fmla="*/ 145 w 389"/>
              <a:gd name="T55" fmla="*/ 103 h 461"/>
              <a:gd name="T56" fmla="*/ 126 w 389"/>
              <a:gd name="T57" fmla="*/ 92 h 461"/>
              <a:gd name="T58" fmla="*/ 105 w 389"/>
              <a:gd name="T59" fmla="*/ 82 h 461"/>
              <a:gd name="T60" fmla="*/ 105 w 389"/>
              <a:gd name="T61" fmla="*/ 42 h 461"/>
              <a:gd name="T62" fmla="*/ 145 w 389"/>
              <a:gd name="T63" fmla="*/ 71 h 461"/>
              <a:gd name="T64" fmla="*/ 177 w 389"/>
              <a:gd name="T65" fmla="*/ 63 h 461"/>
              <a:gd name="T66" fmla="*/ 217 w 389"/>
              <a:gd name="T67" fmla="*/ 53 h 461"/>
              <a:gd name="T68" fmla="*/ 255 w 389"/>
              <a:gd name="T69" fmla="*/ 34 h 461"/>
              <a:gd name="T70" fmla="*/ 290 w 389"/>
              <a:gd name="T71" fmla="*/ 3 h 461"/>
              <a:gd name="T72" fmla="*/ 332 w 389"/>
              <a:gd name="T73" fmla="*/ 5 h 461"/>
              <a:gd name="T74" fmla="*/ 346 w 389"/>
              <a:gd name="T75" fmla="*/ 27 h 461"/>
              <a:gd name="T76" fmla="*/ 367 w 389"/>
              <a:gd name="T77" fmla="*/ 40 h 461"/>
              <a:gd name="T78" fmla="*/ 381 w 389"/>
              <a:gd name="T79" fmla="*/ 58 h 461"/>
              <a:gd name="T80" fmla="*/ 348 w 389"/>
              <a:gd name="T81" fmla="*/ 69 h 461"/>
              <a:gd name="T82" fmla="*/ 340 w 389"/>
              <a:gd name="T83" fmla="*/ 121 h 461"/>
              <a:gd name="T84" fmla="*/ 343 w 389"/>
              <a:gd name="T85" fmla="*/ 143 h 461"/>
              <a:gd name="T86" fmla="*/ 340 w 389"/>
              <a:gd name="T87" fmla="*/ 179 h 461"/>
              <a:gd name="T88" fmla="*/ 319 w 389"/>
              <a:gd name="T89" fmla="*/ 190 h 461"/>
              <a:gd name="T90" fmla="*/ 330 w 389"/>
              <a:gd name="T91" fmla="*/ 208 h 461"/>
              <a:gd name="T92" fmla="*/ 271 w 389"/>
              <a:gd name="T93" fmla="*/ 227 h 461"/>
              <a:gd name="T94" fmla="*/ 271 w 389"/>
              <a:gd name="T95" fmla="*/ 240 h 461"/>
              <a:gd name="T96" fmla="*/ 292 w 389"/>
              <a:gd name="T97" fmla="*/ 256 h 461"/>
              <a:gd name="T98" fmla="*/ 260 w 389"/>
              <a:gd name="T99" fmla="*/ 301 h 461"/>
              <a:gd name="T100" fmla="*/ 271 w 389"/>
              <a:gd name="T101" fmla="*/ 309 h 461"/>
              <a:gd name="T102" fmla="*/ 273 w 389"/>
              <a:gd name="T103" fmla="*/ 322 h 461"/>
              <a:gd name="T104" fmla="*/ 273 w 389"/>
              <a:gd name="T105" fmla="*/ 343 h 461"/>
              <a:gd name="T106" fmla="*/ 252 w 389"/>
              <a:gd name="T107" fmla="*/ 356 h 461"/>
              <a:gd name="T108" fmla="*/ 247 w 389"/>
              <a:gd name="T109" fmla="*/ 372 h 461"/>
              <a:gd name="T110" fmla="*/ 220 w 389"/>
              <a:gd name="T111" fmla="*/ 390 h 461"/>
              <a:gd name="T112" fmla="*/ 212 w 389"/>
              <a:gd name="T113" fmla="*/ 411 h 461"/>
              <a:gd name="T114" fmla="*/ 215 w 389"/>
              <a:gd name="T115" fmla="*/ 422 h 461"/>
              <a:gd name="T116" fmla="*/ 193 w 389"/>
              <a:gd name="T117" fmla="*/ 422 h 461"/>
              <a:gd name="T118" fmla="*/ 182 w 389"/>
              <a:gd name="T119" fmla="*/ 443 h 461"/>
              <a:gd name="T120" fmla="*/ 172 w 389"/>
              <a:gd name="T121" fmla="*/ 456 h 461"/>
              <a:gd name="T122" fmla="*/ 158 w 389"/>
              <a:gd name="T123" fmla="*/ 461 h 46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89"/>
              <a:gd name="T187" fmla="*/ 0 h 461"/>
              <a:gd name="T188" fmla="*/ 389 w 389"/>
              <a:gd name="T189" fmla="*/ 461 h 46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89" h="461">
                <a:moveTo>
                  <a:pt x="148" y="461"/>
                </a:moveTo>
                <a:lnTo>
                  <a:pt x="148" y="456"/>
                </a:lnTo>
                <a:lnTo>
                  <a:pt x="148" y="454"/>
                </a:lnTo>
                <a:lnTo>
                  <a:pt x="145" y="448"/>
                </a:lnTo>
                <a:lnTo>
                  <a:pt x="145" y="446"/>
                </a:lnTo>
                <a:lnTo>
                  <a:pt x="145" y="443"/>
                </a:lnTo>
                <a:lnTo>
                  <a:pt x="142" y="443"/>
                </a:lnTo>
                <a:lnTo>
                  <a:pt x="137" y="443"/>
                </a:lnTo>
                <a:lnTo>
                  <a:pt x="134" y="443"/>
                </a:lnTo>
                <a:lnTo>
                  <a:pt x="126" y="446"/>
                </a:lnTo>
                <a:lnTo>
                  <a:pt x="124" y="446"/>
                </a:lnTo>
                <a:lnTo>
                  <a:pt x="121" y="440"/>
                </a:lnTo>
                <a:lnTo>
                  <a:pt x="115" y="438"/>
                </a:lnTo>
                <a:lnTo>
                  <a:pt x="110" y="432"/>
                </a:lnTo>
                <a:lnTo>
                  <a:pt x="105" y="427"/>
                </a:lnTo>
                <a:lnTo>
                  <a:pt x="107" y="419"/>
                </a:lnTo>
                <a:lnTo>
                  <a:pt x="107" y="409"/>
                </a:lnTo>
                <a:lnTo>
                  <a:pt x="107" y="401"/>
                </a:lnTo>
                <a:lnTo>
                  <a:pt x="102" y="396"/>
                </a:lnTo>
                <a:lnTo>
                  <a:pt x="94" y="393"/>
                </a:lnTo>
                <a:lnTo>
                  <a:pt x="89" y="388"/>
                </a:lnTo>
                <a:lnTo>
                  <a:pt x="89" y="382"/>
                </a:lnTo>
                <a:lnTo>
                  <a:pt x="89" y="377"/>
                </a:lnTo>
                <a:lnTo>
                  <a:pt x="83" y="372"/>
                </a:lnTo>
                <a:lnTo>
                  <a:pt x="81" y="364"/>
                </a:lnTo>
                <a:lnTo>
                  <a:pt x="75" y="356"/>
                </a:lnTo>
                <a:lnTo>
                  <a:pt x="73" y="353"/>
                </a:lnTo>
                <a:lnTo>
                  <a:pt x="70" y="351"/>
                </a:lnTo>
                <a:lnTo>
                  <a:pt x="67" y="348"/>
                </a:lnTo>
                <a:lnTo>
                  <a:pt x="65" y="348"/>
                </a:lnTo>
                <a:lnTo>
                  <a:pt x="57" y="348"/>
                </a:lnTo>
                <a:lnTo>
                  <a:pt x="57" y="345"/>
                </a:lnTo>
                <a:lnTo>
                  <a:pt x="59" y="345"/>
                </a:lnTo>
                <a:lnTo>
                  <a:pt x="62" y="343"/>
                </a:lnTo>
                <a:lnTo>
                  <a:pt x="65" y="343"/>
                </a:lnTo>
                <a:lnTo>
                  <a:pt x="65" y="340"/>
                </a:lnTo>
                <a:lnTo>
                  <a:pt x="65" y="335"/>
                </a:lnTo>
                <a:lnTo>
                  <a:pt x="65" y="332"/>
                </a:lnTo>
                <a:lnTo>
                  <a:pt x="70" y="332"/>
                </a:lnTo>
                <a:lnTo>
                  <a:pt x="73" y="332"/>
                </a:lnTo>
                <a:lnTo>
                  <a:pt x="75" y="327"/>
                </a:lnTo>
                <a:lnTo>
                  <a:pt x="81" y="322"/>
                </a:lnTo>
                <a:lnTo>
                  <a:pt x="81" y="316"/>
                </a:lnTo>
                <a:lnTo>
                  <a:pt x="83" y="303"/>
                </a:lnTo>
                <a:lnTo>
                  <a:pt x="73" y="306"/>
                </a:lnTo>
                <a:lnTo>
                  <a:pt x="67" y="306"/>
                </a:lnTo>
                <a:lnTo>
                  <a:pt x="65" y="306"/>
                </a:lnTo>
                <a:lnTo>
                  <a:pt x="59" y="303"/>
                </a:lnTo>
                <a:lnTo>
                  <a:pt x="57" y="301"/>
                </a:lnTo>
                <a:lnTo>
                  <a:pt x="54" y="301"/>
                </a:lnTo>
                <a:lnTo>
                  <a:pt x="54" y="298"/>
                </a:lnTo>
                <a:lnTo>
                  <a:pt x="57" y="293"/>
                </a:lnTo>
                <a:lnTo>
                  <a:pt x="59" y="287"/>
                </a:lnTo>
                <a:lnTo>
                  <a:pt x="59" y="282"/>
                </a:lnTo>
                <a:lnTo>
                  <a:pt x="57" y="282"/>
                </a:lnTo>
                <a:lnTo>
                  <a:pt x="54" y="285"/>
                </a:lnTo>
                <a:lnTo>
                  <a:pt x="49" y="285"/>
                </a:lnTo>
                <a:lnTo>
                  <a:pt x="46" y="285"/>
                </a:lnTo>
                <a:lnTo>
                  <a:pt x="43" y="287"/>
                </a:lnTo>
                <a:lnTo>
                  <a:pt x="38" y="287"/>
                </a:lnTo>
                <a:lnTo>
                  <a:pt x="32" y="285"/>
                </a:lnTo>
                <a:lnTo>
                  <a:pt x="32" y="282"/>
                </a:lnTo>
                <a:lnTo>
                  <a:pt x="27" y="282"/>
                </a:lnTo>
                <a:lnTo>
                  <a:pt x="27" y="280"/>
                </a:lnTo>
                <a:lnTo>
                  <a:pt x="27" y="274"/>
                </a:lnTo>
                <a:lnTo>
                  <a:pt x="27" y="269"/>
                </a:lnTo>
                <a:lnTo>
                  <a:pt x="24" y="269"/>
                </a:lnTo>
                <a:lnTo>
                  <a:pt x="22" y="277"/>
                </a:lnTo>
                <a:lnTo>
                  <a:pt x="16" y="277"/>
                </a:lnTo>
                <a:lnTo>
                  <a:pt x="3" y="282"/>
                </a:lnTo>
                <a:lnTo>
                  <a:pt x="3" y="277"/>
                </a:lnTo>
                <a:lnTo>
                  <a:pt x="8" y="272"/>
                </a:lnTo>
                <a:lnTo>
                  <a:pt x="8" y="258"/>
                </a:lnTo>
                <a:lnTo>
                  <a:pt x="14" y="253"/>
                </a:lnTo>
                <a:lnTo>
                  <a:pt x="16" y="251"/>
                </a:lnTo>
                <a:lnTo>
                  <a:pt x="14" y="248"/>
                </a:lnTo>
                <a:lnTo>
                  <a:pt x="11" y="248"/>
                </a:lnTo>
                <a:lnTo>
                  <a:pt x="6" y="245"/>
                </a:lnTo>
                <a:lnTo>
                  <a:pt x="3" y="245"/>
                </a:lnTo>
                <a:lnTo>
                  <a:pt x="0" y="240"/>
                </a:lnTo>
                <a:lnTo>
                  <a:pt x="6" y="237"/>
                </a:lnTo>
                <a:lnTo>
                  <a:pt x="11" y="232"/>
                </a:lnTo>
                <a:lnTo>
                  <a:pt x="11" y="227"/>
                </a:lnTo>
                <a:lnTo>
                  <a:pt x="11" y="224"/>
                </a:lnTo>
                <a:lnTo>
                  <a:pt x="11" y="219"/>
                </a:lnTo>
                <a:lnTo>
                  <a:pt x="16" y="216"/>
                </a:lnTo>
                <a:lnTo>
                  <a:pt x="19" y="214"/>
                </a:lnTo>
                <a:lnTo>
                  <a:pt x="22" y="208"/>
                </a:lnTo>
                <a:lnTo>
                  <a:pt x="24" y="206"/>
                </a:lnTo>
                <a:lnTo>
                  <a:pt x="30" y="206"/>
                </a:lnTo>
                <a:lnTo>
                  <a:pt x="30" y="203"/>
                </a:lnTo>
                <a:lnTo>
                  <a:pt x="30" y="201"/>
                </a:lnTo>
                <a:lnTo>
                  <a:pt x="27" y="198"/>
                </a:lnTo>
                <a:lnTo>
                  <a:pt x="27" y="195"/>
                </a:lnTo>
                <a:lnTo>
                  <a:pt x="27" y="190"/>
                </a:lnTo>
                <a:lnTo>
                  <a:pt x="30" y="185"/>
                </a:lnTo>
                <a:lnTo>
                  <a:pt x="30" y="182"/>
                </a:lnTo>
                <a:lnTo>
                  <a:pt x="30" y="179"/>
                </a:lnTo>
                <a:lnTo>
                  <a:pt x="32" y="177"/>
                </a:lnTo>
                <a:lnTo>
                  <a:pt x="40" y="174"/>
                </a:lnTo>
                <a:lnTo>
                  <a:pt x="46" y="177"/>
                </a:lnTo>
                <a:lnTo>
                  <a:pt x="51" y="179"/>
                </a:lnTo>
                <a:lnTo>
                  <a:pt x="57" y="179"/>
                </a:lnTo>
                <a:lnTo>
                  <a:pt x="62" y="179"/>
                </a:lnTo>
                <a:lnTo>
                  <a:pt x="65" y="179"/>
                </a:lnTo>
                <a:lnTo>
                  <a:pt x="67" y="177"/>
                </a:lnTo>
                <a:lnTo>
                  <a:pt x="70" y="179"/>
                </a:lnTo>
                <a:lnTo>
                  <a:pt x="73" y="179"/>
                </a:lnTo>
                <a:lnTo>
                  <a:pt x="75" y="177"/>
                </a:lnTo>
                <a:lnTo>
                  <a:pt x="75" y="172"/>
                </a:lnTo>
                <a:lnTo>
                  <a:pt x="78" y="164"/>
                </a:lnTo>
                <a:lnTo>
                  <a:pt x="78" y="153"/>
                </a:lnTo>
                <a:lnTo>
                  <a:pt x="78" y="145"/>
                </a:lnTo>
                <a:lnTo>
                  <a:pt x="78" y="140"/>
                </a:lnTo>
                <a:lnTo>
                  <a:pt x="81" y="132"/>
                </a:lnTo>
                <a:lnTo>
                  <a:pt x="94" y="127"/>
                </a:lnTo>
                <a:lnTo>
                  <a:pt x="102" y="135"/>
                </a:lnTo>
                <a:lnTo>
                  <a:pt x="107" y="137"/>
                </a:lnTo>
                <a:lnTo>
                  <a:pt x="110" y="143"/>
                </a:lnTo>
                <a:lnTo>
                  <a:pt x="113" y="145"/>
                </a:lnTo>
                <a:lnTo>
                  <a:pt x="124" y="135"/>
                </a:lnTo>
                <a:lnTo>
                  <a:pt x="115" y="127"/>
                </a:lnTo>
                <a:lnTo>
                  <a:pt x="115" y="124"/>
                </a:lnTo>
                <a:lnTo>
                  <a:pt x="115" y="121"/>
                </a:lnTo>
                <a:lnTo>
                  <a:pt x="121" y="116"/>
                </a:lnTo>
                <a:lnTo>
                  <a:pt x="126" y="114"/>
                </a:lnTo>
                <a:lnTo>
                  <a:pt x="126" y="111"/>
                </a:lnTo>
                <a:lnTo>
                  <a:pt x="129" y="111"/>
                </a:lnTo>
                <a:lnTo>
                  <a:pt x="129" y="108"/>
                </a:lnTo>
                <a:lnTo>
                  <a:pt x="132" y="108"/>
                </a:lnTo>
                <a:lnTo>
                  <a:pt x="142" y="108"/>
                </a:lnTo>
                <a:lnTo>
                  <a:pt x="145" y="111"/>
                </a:lnTo>
                <a:lnTo>
                  <a:pt x="148" y="119"/>
                </a:lnTo>
                <a:lnTo>
                  <a:pt x="150" y="121"/>
                </a:lnTo>
                <a:lnTo>
                  <a:pt x="153" y="119"/>
                </a:lnTo>
                <a:lnTo>
                  <a:pt x="153" y="114"/>
                </a:lnTo>
                <a:lnTo>
                  <a:pt x="153" y="111"/>
                </a:lnTo>
                <a:lnTo>
                  <a:pt x="150" y="108"/>
                </a:lnTo>
                <a:lnTo>
                  <a:pt x="148" y="106"/>
                </a:lnTo>
                <a:lnTo>
                  <a:pt x="145" y="103"/>
                </a:lnTo>
                <a:lnTo>
                  <a:pt x="145" y="98"/>
                </a:lnTo>
                <a:lnTo>
                  <a:pt x="142" y="95"/>
                </a:lnTo>
                <a:lnTo>
                  <a:pt x="137" y="95"/>
                </a:lnTo>
                <a:lnTo>
                  <a:pt x="134" y="92"/>
                </a:lnTo>
                <a:lnTo>
                  <a:pt x="126" y="92"/>
                </a:lnTo>
                <a:lnTo>
                  <a:pt x="118" y="87"/>
                </a:lnTo>
                <a:lnTo>
                  <a:pt x="115" y="82"/>
                </a:lnTo>
                <a:lnTo>
                  <a:pt x="113" y="79"/>
                </a:lnTo>
                <a:lnTo>
                  <a:pt x="110" y="79"/>
                </a:lnTo>
                <a:lnTo>
                  <a:pt x="105" y="82"/>
                </a:lnTo>
                <a:lnTo>
                  <a:pt x="99" y="79"/>
                </a:lnTo>
                <a:lnTo>
                  <a:pt x="89" y="77"/>
                </a:lnTo>
                <a:lnTo>
                  <a:pt x="86" y="74"/>
                </a:lnTo>
                <a:lnTo>
                  <a:pt x="97" y="63"/>
                </a:lnTo>
                <a:lnTo>
                  <a:pt x="105" y="42"/>
                </a:lnTo>
                <a:lnTo>
                  <a:pt x="113" y="48"/>
                </a:lnTo>
                <a:lnTo>
                  <a:pt x="121" y="56"/>
                </a:lnTo>
                <a:lnTo>
                  <a:pt x="129" y="61"/>
                </a:lnTo>
                <a:lnTo>
                  <a:pt x="132" y="63"/>
                </a:lnTo>
                <a:lnTo>
                  <a:pt x="145" y="71"/>
                </a:lnTo>
                <a:lnTo>
                  <a:pt x="150" y="66"/>
                </a:lnTo>
                <a:lnTo>
                  <a:pt x="161" y="63"/>
                </a:lnTo>
                <a:lnTo>
                  <a:pt x="164" y="66"/>
                </a:lnTo>
                <a:lnTo>
                  <a:pt x="169" y="66"/>
                </a:lnTo>
                <a:lnTo>
                  <a:pt x="177" y="63"/>
                </a:lnTo>
                <a:lnTo>
                  <a:pt x="193" y="58"/>
                </a:lnTo>
                <a:lnTo>
                  <a:pt x="198" y="61"/>
                </a:lnTo>
                <a:lnTo>
                  <a:pt x="204" y="61"/>
                </a:lnTo>
                <a:lnTo>
                  <a:pt x="209" y="56"/>
                </a:lnTo>
                <a:lnTo>
                  <a:pt x="217" y="53"/>
                </a:lnTo>
                <a:lnTo>
                  <a:pt x="223" y="53"/>
                </a:lnTo>
                <a:lnTo>
                  <a:pt x="233" y="48"/>
                </a:lnTo>
                <a:lnTo>
                  <a:pt x="241" y="45"/>
                </a:lnTo>
                <a:lnTo>
                  <a:pt x="249" y="37"/>
                </a:lnTo>
                <a:lnTo>
                  <a:pt x="255" y="34"/>
                </a:lnTo>
                <a:lnTo>
                  <a:pt x="268" y="32"/>
                </a:lnTo>
                <a:lnTo>
                  <a:pt x="276" y="29"/>
                </a:lnTo>
                <a:lnTo>
                  <a:pt x="282" y="21"/>
                </a:lnTo>
                <a:lnTo>
                  <a:pt x="287" y="8"/>
                </a:lnTo>
                <a:lnTo>
                  <a:pt x="290" y="3"/>
                </a:lnTo>
                <a:lnTo>
                  <a:pt x="295" y="5"/>
                </a:lnTo>
                <a:lnTo>
                  <a:pt x="314" y="8"/>
                </a:lnTo>
                <a:lnTo>
                  <a:pt x="319" y="3"/>
                </a:lnTo>
                <a:lnTo>
                  <a:pt x="324" y="0"/>
                </a:lnTo>
                <a:lnTo>
                  <a:pt x="332" y="5"/>
                </a:lnTo>
                <a:lnTo>
                  <a:pt x="332" y="8"/>
                </a:lnTo>
                <a:lnTo>
                  <a:pt x="332" y="13"/>
                </a:lnTo>
                <a:lnTo>
                  <a:pt x="330" y="19"/>
                </a:lnTo>
                <a:lnTo>
                  <a:pt x="338" y="21"/>
                </a:lnTo>
                <a:lnTo>
                  <a:pt x="346" y="27"/>
                </a:lnTo>
                <a:lnTo>
                  <a:pt x="354" y="32"/>
                </a:lnTo>
                <a:lnTo>
                  <a:pt x="356" y="32"/>
                </a:lnTo>
                <a:lnTo>
                  <a:pt x="362" y="32"/>
                </a:lnTo>
                <a:lnTo>
                  <a:pt x="362" y="34"/>
                </a:lnTo>
                <a:lnTo>
                  <a:pt x="367" y="40"/>
                </a:lnTo>
                <a:lnTo>
                  <a:pt x="367" y="45"/>
                </a:lnTo>
                <a:lnTo>
                  <a:pt x="370" y="50"/>
                </a:lnTo>
                <a:lnTo>
                  <a:pt x="370" y="56"/>
                </a:lnTo>
                <a:lnTo>
                  <a:pt x="373" y="56"/>
                </a:lnTo>
                <a:lnTo>
                  <a:pt x="381" y="58"/>
                </a:lnTo>
                <a:lnTo>
                  <a:pt x="383" y="63"/>
                </a:lnTo>
                <a:lnTo>
                  <a:pt x="386" y="66"/>
                </a:lnTo>
                <a:lnTo>
                  <a:pt x="389" y="71"/>
                </a:lnTo>
                <a:lnTo>
                  <a:pt x="348" y="66"/>
                </a:lnTo>
                <a:lnTo>
                  <a:pt x="348" y="69"/>
                </a:lnTo>
                <a:lnTo>
                  <a:pt x="346" y="71"/>
                </a:lnTo>
                <a:lnTo>
                  <a:pt x="343" y="98"/>
                </a:lnTo>
                <a:lnTo>
                  <a:pt x="340" y="111"/>
                </a:lnTo>
                <a:lnTo>
                  <a:pt x="340" y="114"/>
                </a:lnTo>
                <a:lnTo>
                  <a:pt x="340" y="121"/>
                </a:lnTo>
                <a:lnTo>
                  <a:pt x="340" y="127"/>
                </a:lnTo>
                <a:lnTo>
                  <a:pt x="343" y="132"/>
                </a:lnTo>
                <a:lnTo>
                  <a:pt x="346" y="135"/>
                </a:lnTo>
                <a:lnTo>
                  <a:pt x="346" y="137"/>
                </a:lnTo>
                <a:lnTo>
                  <a:pt x="343" y="143"/>
                </a:lnTo>
                <a:lnTo>
                  <a:pt x="340" y="148"/>
                </a:lnTo>
                <a:lnTo>
                  <a:pt x="340" y="153"/>
                </a:lnTo>
                <a:lnTo>
                  <a:pt x="343" y="158"/>
                </a:lnTo>
                <a:lnTo>
                  <a:pt x="340" y="177"/>
                </a:lnTo>
                <a:lnTo>
                  <a:pt x="340" y="179"/>
                </a:lnTo>
                <a:lnTo>
                  <a:pt x="330" y="182"/>
                </a:lnTo>
                <a:lnTo>
                  <a:pt x="327" y="185"/>
                </a:lnTo>
                <a:lnTo>
                  <a:pt x="324" y="187"/>
                </a:lnTo>
                <a:lnTo>
                  <a:pt x="319" y="187"/>
                </a:lnTo>
                <a:lnTo>
                  <a:pt x="319" y="190"/>
                </a:lnTo>
                <a:lnTo>
                  <a:pt x="322" y="193"/>
                </a:lnTo>
                <a:lnTo>
                  <a:pt x="324" y="193"/>
                </a:lnTo>
                <a:lnTo>
                  <a:pt x="330" y="190"/>
                </a:lnTo>
                <a:lnTo>
                  <a:pt x="332" y="190"/>
                </a:lnTo>
                <a:lnTo>
                  <a:pt x="330" y="208"/>
                </a:lnTo>
                <a:lnTo>
                  <a:pt x="338" y="211"/>
                </a:lnTo>
                <a:lnTo>
                  <a:pt x="340" y="211"/>
                </a:lnTo>
                <a:lnTo>
                  <a:pt x="335" y="235"/>
                </a:lnTo>
                <a:lnTo>
                  <a:pt x="306" y="230"/>
                </a:lnTo>
                <a:lnTo>
                  <a:pt x="271" y="227"/>
                </a:lnTo>
                <a:lnTo>
                  <a:pt x="268" y="227"/>
                </a:lnTo>
                <a:lnTo>
                  <a:pt x="268" y="230"/>
                </a:lnTo>
                <a:lnTo>
                  <a:pt x="271" y="232"/>
                </a:lnTo>
                <a:lnTo>
                  <a:pt x="273" y="232"/>
                </a:lnTo>
                <a:lnTo>
                  <a:pt x="271" y="240"/>
                </a:lnTo>
                <a:lnTo>
                  <a:pt x="279" y="243"/>
                </a:lnTo>
                <a:lnTo>
                  <a:pt x="282" y="251"/>
                </a:lnTo>
                <a:lnTo>
                  <a:pt x="284" y="251"/>
                </a:lnTo>
                <a:lnTo>
                  <a:pt x="290" y="253"/>
                </a:lnTo>
                <a:lnTo>
                  <a:pt x="292" y="256"/>
                </a:lnTo>
                <a:lnTo>
                  <a:pt x="284" y="264"/>
                </a:lnTo>
                <a:lnTo>
                  <a:pt x="279" y="274"/>
                </a:lnTo>
                <a:lnTo>
                  <a:pt x="271" y="285"/>
                </a:lnTo>
                <a:lnTo>
                  <a:pt x="265" y="293"/>
                </a:lnTo>
                <a:lnTo>
                  <a:pt x="260" y="301"/>
                </a:lnTo>
                <a:lnTo>
                  <a:pt x="260" y="306"/>
                </a:lnTo>
                <a:lnTo>
                  <a:pt x="260" y="314"/>
                </a:lnTo>
                <a:lnTo>
                  <a:pt x="265" y="314"/>
                </a:lnTo>
                <a:lnTo>
                  <a:pt x="268" y="311"/>
                </a:lnTo>
                <a:lnTo>
                  <a:pt x="271" y="309"/>
                </a:lnTo>
                <a:lnTo>
                  <a:pt x="276" y="309"/>
                </a:lnTo>
                <a:lnTo>
                  <a:pt x="279" y="314"/>
                </a:lnTo>
                <a:lnTo>
                  <a:pt x="279" y="316"/>
                </a:lnTo>
                <a:lnTo>
                  <a:pt x="273" y="319"/>
                </a:lnTo>
                <a:lnTo>
                  <a:pt x="273" y="322"/>
                </a:lnTo>
                <a:lnTo>
                  <a:pt x="273" y="327"/>
                </a:lnTo>
                <a:lnTo>
                  <a:pt x="279" y="332"/>
                </a:lnTo>
                <a:lnTo>
                  <a:pt x="279" y="338"/>
                </a:lnTo>
                <a:lnTo>
                  <a:pt x="276" y="340"/>
                </a:lnTo>
                <a:lnTo>
                  <a:pt x="273" y="343"/>
                </a:lnTo>
                <a:lnTo>
                  <a:pt x="268" y="345"/>
                </a:lnTo>
                <a:lnTo>
                  <a:pt x="263" y="345"/>
                </a:lnTo>
                <a:lnTo>
                  <a:pt x="260" y="348"/>
                </a:lnTo>
                <a:lnTo>
                  <a:pt x="255" y="353"/>
                </a:lnTo>
                <a:lnTo>
                  <a:pt x="252" y="356"/>
                </a:lnTo>
                <a:lnTo>
                  <a:pt x="249" y="359"/>
                </a:lnTo>
                <a:lnTo>
                  <a:pt x="247" y="364"/>
                </a:lnTo>
                <a:lnTo>
                  <a:pt x="244" y="369"/>
                </a:lnTo>
                <a:lnTo>
                  <a:pt x="247" y="369"/>
                </a:lnTo>
                <a:lnTo>
                  <a:pt x="247" y="372"/>
                </a:lnTo>
                <a:lnTo>
                  <a:pt x="244" y="377"/>
                </a:lnTo>
                <a:lnTo>
                  <a:pt x="236" y="385"/>
                </a:lnTo>
                <a:lnTo>
                  <a:pt x="236" y="388"/>
                </a:lnTo>
                <a:lnTo>
                  <a:pt x="223" y="390"/>
                </a:lnTo>
                <a:lnTo>
                  <a:pt x="220" y="390"/>
                </a:lnTo>
                <a:lnTo>
                  <a:pt x="220" y="393"/>
                </a:lnTo>
                <a:lnTo>
                  <a:pt x="220" y="401"/>
                </a:lnTo>
                <a:lnTo>
                  <a:pt x="220" y="406"/>
                </a:lnTo>
                <a:lnTo>
                  <a:pt x="217" y="409"/>
                </a:lnTo>
                <a:lnTo>
                  <a:pt x="212" y="411"/>
                </a:lnTo>
                <a:lnTo>
                  <a:pt x="209" y="414"/>
                </a:lnTo>
                <a:lnTo>
                  <a:pt x="207" y="417"/>
                </a:lnTo>
                <a:lnTo>
                  <a:pt x="212" y="419"/>
                </a:lnTo>
                <a:lnTo>
                  <a:pt x="215" y="419"/>
                </a:lnTo>
                <a:lnTo>
                  <a:pt x="215" y="422"/>
                </a:lnTo>
                <a:lnTo>
                  <a:pt x="212" y="422"/>
                </a:lnTo>
                <a:lnTo>
                  <a:pt x="204" y="422"/>
                </a:lnTo>
                <a:lnTo>
                  <a:pt x="198" y="422"/>
                </a:lnTo>
                <a:lnTo>
                  <a:pt x="196" y="422"/>
                </a:lnTo>
                <a:lnTo>
                  <a:pt x="193" y="422"/>
                </a:lnTo>
                <a:lnTo>
                  <a:pt x="193" y="430"/>
                </a:lnTo>
                <a:lnTo>
                  <a:pt x="193" y="432"/>
                </a:lnTo>
                <a:lnTo>
                  <a:pt x="190" y="435"/>
                </a:lnTo>
                <a:lnTo>
                  <a:pt x="185" y="440"/>
                </a:lnTo>
                <a:lnTo>
                  <a:pt x="182" y="443"/>
                </a:lnTo>
                <a:lnTo>
                  <a:pt x="182" y="448"/>
                </a:lnTo>
                <a:lnTo>
                  <a:pt x="180" y="451"/>
                </a:lnTo>
                <a:lnTo>
                  <a:pt x="174" y="451"/>
                </a:lnTo>
                <a:lnTo>
                  <a:pt x="174" y="454"/>
                </a:lnTo>
                <a:lnTo>
                  <a:pt x="172" y="456"/>
                </a:lnTo>
                <a:lnTo>
                  <a:pt x="169" y="459"/>
                </a:lnTo>
                <a:lnTo>
                  <a:pt x="166" y="461"/>
                </a:lnTo>
                <a:lnTo>
                  <a:pt x="164" y="459"/>
                </a:lnTo>
                <a:lnTo>
                  <a:pt x="161" y="459"/>
                </a:lnTo>
                <a:lnTo>
                  <a:pt x="158" y="461"/>
                </a:lnTo>
                <a:lnTo>
                  <a:pt x="156" y="461"/>
                </a:lnTo>
                <a:lnTo>
                  <a:pt x="150" y="461"/>
                </a:lnTo>
                <a:lnTo>
                  <a:pt x="148" y="461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69" name="Freeform 34"/>
          <p:cNvSpPr>
            <a:spLocks/>
          </p:cNvSpPr>
          <p:nvPr/>
        </p:nvSpPr>
        <p:spPr bwMode="auto">
          <a:xfrm>
            <a:off x="2870866" y="1473635"/>
            <a:ext cx="1544652" cy="1273989"/>
          </a:xfrm>
          <a:custGeom>
            <a:avLst/>
            <a:gdLst>
              <a:gd name="T0" fmla="*/ 67 w 297"/>
              <a:gd name="T1" fmla="*/ 503 h 519"/>
              <a:gd name="T2" fmla="*/ 59 w 297"/>
              <a:gd name="T3" fmla="*/ 451 h 519"/>
              <a:gd name="T4" fmla="*/ 35 w 297"/>
              <a:gd name="T5" fmla="*/ 406 h 519"/>
              <a:gd name="T6" fmla="*/ 5 w 297"/>
              <a:gd name="T7" fmla="*/ 361 h 519"/>
              <a:gd name="T8" fmla="*/ 2 w 297"/>
              <a:gd name="T9" fmla="*/ 269 h 519"/>
              <a:gd name="T10" fmla="*/ 24 w 297"/>
              <a:gd name="T11" fmla="*/ 211 h 519"/>
              <a:gd name="T12" fmla="*/ 56 w 297"/>
              <a:gd name="T13" fmla="*/ 155 h 519"/>
              <a:gd name="T14" fmla="*/ 93 w 297"/>
              <a:gd name="T15" fmla="*/ 116 h 519"/>
              <a:gd name="T16" fmla="*/ 88 w 297"/>
              <a:gd name="T17" fmla="*/ 97 h 519"/>
              <a:gd name="T18" fmla="*/ 104 w 297"/>
              <a:gd name="T19" fmla="*/ 68 h 519"/>
              <a:gd name="T20" fmla="*/ 118 w 297"/>
              <a:gd name="T21" fmla="*/ 45 h 519"/>
              <a:gd name="T22" fmla="*/ 136 w 297"/>
              <a:gd name="T23" fmla="*/ 29 h 519"/>
              <a:gd name="T24" fmla="*/ 152 w 297"/>
              <a:gd name="T25" fmla="*/ 8 h 519"/>
              <a:gd name="T26" fmla="*/ 166 w 297"/>
              <a:gd name="T27" fmla="*/ 0 h 519"/>
              <a:gd name="T28" fmla="*/ 163 w 297"/>
              <a:gd name="T29" fmla="*/ 8 h 519"/>
              <a:gd name="T30" fmla="*/ 166 w 297"/>
              <a:gd name="T31" fmla="*/ 18 h 519"/>
              <a:gd name="T32" fmla="*/ 179 w 297"/>
              <a:gd name="T33" fmla="*/ 24 h 519"/>
              <a:gd name="T34" fmla="*/ 203 w 297"/>
              <a:gd name="T35" fmla="*/ 42 h 519"/>
              <a:gd name="T36" fmla="*/ 214 w 297"/>
              <a:gd name="T37" fmla="*/ 68 h 519"/>
              <a:gd name="T38" fmla="*/ 238 w 297"/>
              <a:gd name="T39" fmla="*/ 84 h 519"/>
              <a:gd name="T40" fmla="*/ 230 w 297"/>
              <a:gd name="T41" fmla="*/ 129 h 519"/>
              <a:gd name="T42" fmla="*/ 257 w 297"/>
              <a:gd name="T43" fmla="*/ 134 h 519"/>
              <a:gd name="T44" fmla="*/ 281 w 297"/>
              <a:gd name="T45" fmla="*/ 150 h 519"/>
              <a:gd name="T46" fmla="*/ 294 w 297"/>
              <a:gd name="T47" fmla="*/ 163 h 519"/>
              <a:gd name="T48" fmla="*/ 292 w 297"/>
              <a:gd name="T49" fmla="*/ 174 h 519"/>
              <a:gd name="T50" fmla="*/ 273 w 297"/>
              <a:gd name="T51" fmla="*/ 166 h 519"/>
              <a:gd name="T52" fmla="*/ 259 w 297"/>
              <a:gd name="T53" fmla="*/ 179 h 519"/>
              <a:gd name="T54" fmla="*/ 251 w 297"/>
              <a:gd name="T55" fmla="*/ 192 h 519"/>
              <a:gd name="T56" fmla="*/ 222 w 297"/>
              <a:gd name="T57" fmla="*/ 200 h 519"/>
              <a:gd name="T58" fmla="*/ 217 w 297"/>
              <a:gd name="T59" fmla="*/ 234 h 519"/>
              <a:gd name="T60" fmla="*/ 201 w 297"/>
              <a:gd name="T61" fmla="*/ 234 h 519"/>
              <a:gd name="T62" fmla="*/ 174 w 297"/>
              <a:gd name="T63" fmla="*/ 234 h 519"/>
              <a:gd name="T64" fmla="*/ 171 w 297"/>
              <a:gd name="T65" fmla="*/ 253 h 519"/>
              <a:gd name="T66" fmla="*/ 166 w 297"/>
              <a:gd name="T67" fmla="*/ 263 h 519"/>
              <a:gd name="T68" fmla="*/ 155 w 297"/>
              <a:gd name="T69" fmla="*/ 282 h 519"/>
              <a:gd name="T70" fmla="*/ 150 w 297"/>
              <a:gd name="T71" fmla="*/ 300 h 519"/>
              <a:gd name="T72" fmla="*/ 152 w 297"/>
              <a:gd name="T73" fmla="*/ 313 h 519"/>
              <a:gd name="T74" fmla="*/ 166 w 297"/>
              <a:gd name="T75" fmla="*/ 332 h 519"/>
              <a:gd name="T76" fmla="*/ 171 w 297"/>
              <a:gd name="T77" fmla="*/ 337 h 519"/>
              <a:gd name="T78" fmla="*/ 190 w 297"/>
              <a:gd name="T79" fmla="*/ 340 h 519"/>
              <a:gd name="T80" fmla="*/ 203 w 297"/>
              <a:gd name="T81" fmla="*/ 342 h 519"/>
              <a:gd name="T82" fmla="*/ 203 w 297"/>
              <a:gd name="T83" fmla="*/ 358 h 519"/>
              <a:gd name="T84" fmla="*/ 225 w 297"/>
              <a:gd name="T85" fmla="*/ 371 h 519"/>
              <a:gd name="T86" fmla="*/ 209 w 297"/>
              <a:gd name="T87" fmla="*/ 387 h 519"/>
              <a:gd name="T88" fmla="*/ 203 w 297"/>
              <a:gd name="T89" fmla="*/ 400 h 519"/>
              <a:gd name="T90" fmla="*/ 201 w 297"/>
              <a:gd name="T91" fmla="*/ 416 h 519"/>
              <a:gd name="T92" fmla="*/ 184 w 297"/>
              <a:gd name="T93" fmla="*/ 422 h 519"/>
              <a:gd name="T94" fmla="*/ 179 w 297"/>
              <a:gd name="T95" fmla="*/ 437 h 519"/>
              <a:gd name="T96" fmla="*/ 155 w 297"/>
              <a:gd name="T97" fmla="*/ 451 h 519"/>
              <a:gd name="T98" fmla="*/ 144 w 297"/>
              <a:gd name="T99" fmla="*/ 474 h 519"/>
              <a:gd name="T100" fmla="*/ 101 w 297"/>
              <a:gd name="T101" fmla="*/ 498 h 519"/>
              <a:gd name="T102" fmla="*/ 80 w 297"/>
              <a:gd name="T103" fmla="*/ 519 h 5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97"/>
              <a:gd name="T157" fmla="*/ 0 h 519"/>
              <a:gd name="T158" fmla="*/ 297 w 297"/>
              <a:gd name="T159" fmla="*/ 519 h 51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97" h="519">
                <a:moveTo>
                  <a:pt x="80" y="519"/>
                </a:moveTo>
                <a:lnTo>
                  <a:pt x="77" y="519"/>
                </a:lnTo>
                <a:lnTo>
                  <a:pt x="72" y="516"/>
                </a:lnTo>
                <a:lnTo>
                  <a:pt x="69" y="514"/>
                </a:lnTo>
                <a:lnTo>
                  <a:pt x="67" y="503"/>
                </a:lnTo>
                <a:lnTo>
                  <a:pt x="64" y="493"/>
                </a:lnTo>
                <a:lnTo>
                  <a:pt x="64" y="485"/>
                </a:lnTo>
                <a:lnTo>
                  <a:pt x="64" y="474"/>
                </a:lnTo>
                <a:lnTo>
                  <a:pt x="61" y="464"/>
                </a:lnTo>
                <a:lnTo>
                  <a:pt x="59" y="451"/>
                </a:lnTo>
                <a:lnTo>
                  <a:pt x="53" y="440"/>
                </a:lnTo>
                <a:lnTo>
                  <a:pt x="48" y="424"/>
                </a:lnTo>
                <a:lnTo>
                  <a:pt x="43" y="414"/>
                </a:lnTo>
                <a:lnTo>
                  <a:pt x="40" y="411"/>
                </a:lnTo>
                <a:lnTo>
                  <a:pt x="35" y="406"/>
                </a:lnTo>
                <a:lnTo>
                  <a:pt x="26" y="400"/>
                </a:lnTo>
                <a:lnTo>
                  <a:pt x="21" y="393"/>
                </a:lnTo>
                <a:lnTo>
                  <a:pt x="13" y="382"/>
                </a:lnTo>
                <a:lnTo>
                  <a:pt x="8" y="371"/>
                </a:lnTo>
                <a:lnTo>
                  <a:pt x="5" y="361"/>
                </a:lnTo>
                <a:lnTo>
                  <a:pt x="2" y="348"/>
                </a:lnTo>
                <a:lnTo>
                  <a:pt x="2" y="327"/>
                </a:lnTo>
                <a:lnTo>
                  <a:pt x="0" y="313"/>
                </a:lnTo>
                <a:lnTo>
                  <a:pt x="0" y="295"/>
                </a:lnTo>
                <a:lnTo>
                  <a:pt x="2" y="269"/>
                </a:lnTo>
                <a:lnTo>
                  <a:pt x="5" y="256"/>
                </a:lnTo>
                <a:lnTo>
                  <a:pt x="8" y="248"/>
                </a:lnTo>
                <a:lnTo>
                  <a:pt x="13" y="234"/>
                </a:lnTo>
                <a:lnTo>
                  <a:pt x="18" y="221"/>
                </a:lnTo>
                <a:lnTo>
                  <a:pt x="24" y="211"/>
                </a:lnTo>
                <a:lnTo>
                  <a:pt x="29" y="200"/>
                </a:lnTo>
                <a:lnTo>
                  <a:pt x="35" y="187"/>
                </a:lnTo>
                <a:lnTo>
                  <a:pt x="43" y="176"/>
                </a:lnTo>
                <a:lnTo>
                  <a:pt x="48" y="166"/>
                </a:lnTo>
                <a:lnTo>
                  <a:pt x="56" y="155"/>
                </a:lnTo>
                <a:lnTo>
                  <a:pt x="64" y="147"/>
                </a:lnTo>
                <a:lnTo>
                  <a:pt x="72" y="137"/>
                </a:lnTo>
                <a:lnTo>
                  <a:pt x="83" y="132"/>
                </a:lnTo>
                <a:lnTo>
                  <a:pt x="88" y="124"/>
                </a:lnTo>
                <a:lnTo>
                  <a:pt x="93" y="116"/>
                </a:lnTo>
                <a:lnTo>
                  <a:pt x="93" y="111"/>
                </a:lnTo>
                <a:lnTo>
                  <a:pt x="93" y="108"/>
                </a:lnTo>
                <a:lnTo>
                  <a:pt x="88" y="108"/>
                </a:lnTo>
                <a:lnTo>
                  <a:pt x="88" y="103"/>
                </a:lnTo>
                <a:lnTo>
                  <a:pt x="88" y="97"/>
                </a:lnTo>
                <a:lnTo>
                  <a:pt x="88" y="89"/>
                </a:lnTo>
                <a:lnTo>
                  <a:pt x="91" y="84"/>
                </a:lnTo>
                <a:lnTo>
                  <a:pt x="93" y="76"/>
                </a:lnTo>
                <a:lnTo>
                  <a:pt x="96" y="74"/>
                </a:lnTo>
                <a:lnTo>
                  <a:pt x="104" y="68"/>
                </a:lnTo>
                <a:lnTo>
                  <a:pt x="107" y="63"/>
                </a:lnTo>
                <a:lnTo>
                  <a:pt x="110" y="55"/>
                </a:lnTo>
                <a:lnTo>
                  <a:pt x="110" y="50"/>
                </a:lnTo>
                <a:lnTo>
                  <a:pt x="112" y="47"/>
                </a:lnTo>
                <a:lnTo>
                  <a:pt x="118" y="45"/>
                </a:lnTo>
                <a:lnTo>
                  <a:pt x="120" y="42"/>
                </a:lnTo>
                <a:lnTo>
                  <a:pt x="126" y="37"/>
                </a:lnTo>
                <a:lnTo>
                  <a:pt x="131" y="34"/>
                </a:lnTo>
                <a:lnTo>
                  <a:pt x="134" y="31"/>
                </a:lnTo>
                <a:lnTo>
                  <a:pt x="136" y="29"/>
                </a:lnTo>
                <a:lnTo>
                  <a:pt x="139" y="24"/>
                </a:lnTo>
                <a:lnTo>
                  <a:pt x="142" y="21"/>
                </a:lnTo>
                <a:lnTo>
                  <a:pt x="144" y="18"/>
                </a:lnTo>
                <a:lnTo>
                  <a:pt x="147" y="10"/>
                </a:lnTo>
                <a:lnTo>
                  <a:pt x="152" y="8"/>
                </a:lnTo>
                <a:lnTo>
                  <a:pt x="155" y="2"/>
                </a:lnTo>
                <a:lnTo>
                  <a:pt x="155" y="0"/>
                </a:lnTo>
                <a:lnTo>
                  <a:pt x="158" y="0"/>
                </a:lnTo>
                <a:lnTo>
                  <a:pt x="163" y="0"/>
                </a:lnTo>
                <a:lnTo>
                  <a:pt x="166" y="0"/>
                </a:lnTo>
                <a:lnTo>
                  <a:pt x="168" y="0"/>
                </a:lnTo>
                <a:lnTo>
                  <a:pt x="168" y="2"/>
                </a:lnTo>
                <a:lnTo>
                  <a:pt x="168" y="5"/>
                </a:lnTo>
                <a:lnTo>
                  <a:pt x="168" y="8"/>
                </a:lnTo>
                <a:lnTo>
                  <a:pt x="163" y="8"/>
                </a:lnTo>
                <a:lnTo>
                  <a:pt x="160" y="8"/>
                </a:lnTo>
                <a:lnTo>
                  <a:pt x="160" y="10"/>
                </a:lnTo>
                <a:lnTo>
                  <a:pt x="160" y="13"/>
                </a:lnTo>
                <a:lnTo>
                  <a:pt x="163" y="16"/>
                </a:lnTo>
                <a:lnTo>
                  <a:pt x="166" y="18"/>
                </a:lnTo>
                <a:lnTo>
                  <a:pt x="168" y="18"/>
                </a:lnTo>
                <a:lnTo>
                  <a:pt x="168" y="16"/>
                </a:lnTo>
                <a:lnTo>
                  <a:pt x="174" y="16"/>
                </a:lnTo>
                <a:lnTo>
                  <a:pt x="176" y="18"/>
                </a:lnTo>
                <a:lnTo>
                  <a:pt x="179" y="24"/>
                </a:lnTo>
                <a:lnTo>
                  <a:pt x="182" y="26"/>
                </a:lnTo>
                <a:lnTo>
                  <a:pt x="184" y="31"/>
                </a:lnTo>
                <a:lnTo>
                  <a:pt x="193" y="34"/>
                </a:lnTo>
                <a:lnTo>
                  <a:pt x="201" y="39"/>
                </a:lnTo>
                <a:lnTo>
                  <a:pt x="203" y="42"/>
                </a:lnTo>
                <a:lnTo>
                  <a:pt x="206" y="47"/>
                </a:lnTo>
                <a:lnTo>
                  <a:pt x="209" y="50"/>
                </a:lnTo>
                <a:lnTo>
                  <a:pt x="211" y="55"/>
                </a:lnTo>
                <a:lnTo>
                  <a:pt x="211" y="60"/>
                </a:lnTo>
                <a:lnTo>
                  <a:pt x="214" y="68"/>
                </a:lnTo>
                <a:lnTo>
                  <a:pt x="219" y="76"/>
                </a:lnTo>
                <a:lnTo>
                  <a:pt x="222" y="79"/>
                </a:lnTo>
                <a:lnTo>
                  <a:pt x="227" y="82"/>
                </a:lnTo>
                <a:lnTo>
                  <a:pt x="233" y="84"/>
                </a:lnTo>
                <a:lnTo>
                  <a:pt x="238" y="84"/>
                </a:lnTo>
                <a:lnTo>
                  <a:pt x="243" y="87"/>
                </a:lnTo>
                <a:lnTo>
                  <a:pt x="246" y="95"/>
                </a:lnTo>
                <a:lnTo>
                  <a:pt x="249" y="97"/>
                </a:lnTo>
                <a:lnTo>
                  <a:pt x="241" y="118"/>
                </a:lnTo>
                <a:lnTo>
                  <a:pt x="230" y="129"/>
                </a:lnTo>
                <a:lnTo>
                  <a:pt x="233" y="132"/>
                </a:lnTo>
                <a:lnTo>
                  <a:pt x="243" y="134"/>
                </a:lnTo>
                <a:lnTo>
                  <a:pt x="249" y="137"/>
                </a:lnTo>
                <a:lnTo>
                  <a:pt x="254" y="134"/>
                </a:lnTo>
                <a:lnTo>
                  <a:pt x="257" y="134"/>
                </a:lnTo>
                <a:lnTo>
                  <a:pt x="259" y="137"/>
                </a:lnTo>
                <a:lnTo>
                  <a:pt x="262" y="142"/>
                </a:lnTo>
                <a:lnTo>
                  <a:pt x="270" y="147"/>
                </a:lnTo>
                <a:lnTo>
                  <a:pt x="278" y="147"/>
                </a:lnTo>
                <a:lnTo>
                  <a:pt x="281" y="150"/>
                </a:lnTo>
                <a:lnTo>
                  <a:pt x="286" y="150"/>
                </a:lnTo>
                <a:lnTo>
                  <a:pt x="289" y="153"/>
                </a:lnTo>
                <a:lnTo>
                  <a:pt x="289" y="158"/>
                </a:lnTo>
                <a:lnTo>
                  <a:pt x="292" y="161"/>
                </a:lnTo>
                <a:lnTo>
                  <a:pt x="294" y="163"/>
                </a:lnTo>
                <a:lnTo>
                  <a:pt x="297" y="166"/>
                </a:lnTo>
                <a:lnTo>
                  <a:pt x="297" y="169"/>
                </a:lnTo>
                <a:lnTo>
                  <a:pt x="297" y="174"/>
                </a:lnTo>
                <a:lnTo>
                  <a:pt x="294" y="176"/>
                </a:lnTo>
                <a:lnTo>
                  <a:pt x="292" y="174"/>
                </a:lnTo>
                <a:lnTo>
                  <a:pt x="289" y="166"/>
                </a:lnTo>
                <a:lnTo>
                  <a:pt x="286" y="163"/>
                </a:lnTo>
                <a:lnTo>
                  <a:pt x="276" y="163"/>
                </a:lnTo>
                <a:lnTo>
                  <a:pt x="273" y="163"/>
                </a:lnTo>
                <a:lnTo>
                  <a:pt x="273" y="166"/>
                </a:lnTo>
                <a:lnTo>
                  <a:pt x="270" y="166"/>
                </a:lnTo>
                <a:lnTo>
                  <a:pt x="270" y="169"/>
                </a:lnTo>
                <a:lnTo>
                  <a:pt x="265" y="171"/>
                </a:lnTo>
                <a:lnTo>
                  <a:pt x="259" y="176"/>
                </a:lnTo>
                <a:lnTo>
                  <a:pt x="259" y="179"/>
                </a:lnTo>
                <a:lnTo>
                  <a:pt x="259" y="182"/>
                </a:lnTo>
                <a:lnTo>
                  <a:pt x="268" y="190"/>
                </a:lnTo>
                <a:lnTo>
                  <a:pt x="257" y="200"/>
                </a:lnTo>
                <a:lnTo>
                  <a:pt x="254" y="198"/>
                </a:lnTo>
                <a:lnTo>
                  <a:pt x="251" y="192"/>
                </a:lnTo>
                <a:lnTo>
                  <a:pt x="246" y="190"/>
                </a:lnTo>
                <a:lnTo>
                  <a:pt x="238" y="182"/>
                </a:lnTo>
                <a:lnTo>
                  <a:pt x="225" y="187"/>
                </a:lnTo>
                <a:lnTo>
                  <a:pt x="222" y="195"/>
                </a:lnTo>
                <a:lnTo>
                  <a:pt x="222" y="200"/>
                </a:lnTo>
                <a:lnTo>
                  <a:pt x="222" y="208"/>
                </a:lnTo>
                <a:lnTo>
                  <a:pt x="222" y="219"/>
                </a:lnTo>
                <a:lnTo>
                  <a:pt x="219" y="227"/>
                </a:lnTo>
                <a:lnTo>
                  <a:pt x="219" y="232"/>
                </a:lnTo>
                <a:lnTo>
                  <a:pt x="217" y="234"/>
                </a:lnTo>
                <a:lnTo>
                  <a:pt x="214" y="234"/>
                </a:lnTo>
                <a:lnTo>
                  <a:pt x="211" y="232"/>
                </a:lnTo>
                <a:lnTo>
                  <a:pt x="209" y="234"/>
                </a:lnTo>
                <a:lnTo>
                  <a:pt x="206" y="234"/>
                </a:lnTo>
                <a:lnTo>
                  <a:pt x="201" y="234"/>
                </a:lnTo>
                <a:lnTo>
                  <a:pt x="195" y="234"/>
                </a:lnTo>
                <a:lnTo>
                  <a:pt x="190" y="232"/>
                </a:lnTo>
                <a:lnTo>
                  <a:pt x="184" y="229"/>
                </a:lnTo>
                <a:lnTo>
                  <a:pt x="176" y="232"/>
                </a:lnTo>
                <a:lnTo>
                  <a:pt x="174" y="234"/>
                </a:lnTo>
                <a:lnTo>
                  <a:pt x="174" y="237"/>
                </a:lnTo>
                <a:lnTo>
                  <a:pt x="174" y="240"/>
                </a:lnTo>
                <a:lnTo>
                  <a:pt x="171" y="245"/>
                </a:lnTo>
                <a:lnTo>
                  <a:pt x="171" y="250"/>
                </a:lnTo>
                <a:lnTo>
                  <a:pt x="171" y="253"/>
                </a:lnTo>
                <a:lnTo>
                  <a:pt x="174" y="256"/>
                </a:lnTo>
                <a:lnTo>
                  <a:pt x="174" y="258"/>
                </a:lnTo>
                <a:lnTo>
                  <a:pt x="174" y="261"/>
                </a:lnTo>
                <a:lnTo>
                  <a:pt x="168" y="261"/>
                </a:lnTo>
                <a:lnTo>
                  <a:pt x="166" y="263"/>
                </a:lnTo>
                <a:lnTo>
                  <a:pt x="163" y="269"/>
                </a:lnTo>
                <a:lnTo>
                  <a:pt x="160" y="271"/>
                </a:lnTo>
                <a:lnTo>
                  <a:pt x="155" y="274"/>
                </a:lnTo>
                <a:lnTo>
                  <a:pt x="155" y="279"/>
                </a:lnTo>
                <a:lnTo>
                  <a:pt x="155" y="282"/>
                </a:lnTo>
                <a:lnTo>
                  <a:pt x="155" y="287"/>
                </a:lnTo>
                <a:lnTo>
                  <a:pt x="150" y="292"/>
                </a:lnTo>
                <a:lnTo>
                  <a:pt x="144" y="295"/>
                </a:lnTo>
                <a:lnTo>
                  <a:pt x="147" y="300"/>
                </a:lnTo>
                <a:lnTo>
                  <a:pt x="150" y="300"/>
                </a:lnTo>
                <a:lnTo>
                  <a:pt x="155" y="303"/>
                </a:lnTo>
                <a:lnTo>
                  <a:pt x="158" y="303"/>
                </a:lnTo>
                <a:lnTo>
                  <a:pt x="160" y="306"/>
                </a:lnTo>
                <a:lnTo>
                  <a:pt x="158" y="308"/>
                </a:lnTo>
                <a:lnTo>
                  <a:pt x="152" y="313"/>
                </a:lnTo>
                <a:lnTo>
                  <a:pt x="152" y="327"/>
                </a:lnTo>
                <a:lnTo>
                  <a:pt x="147" y="332"/>
                </a:lnTo>
                <a:lnTo>
                  <a:pt x="147" y="337"/>
                </a:lnTo>
                <a:lnTo>
                  <a:pt x="160" y="332"/>
                </a:lnTo>
                <a:lnTo>
                  <a:pt x="166" y="332"/>
                </a:lnTo>
                <a:lnTo>
                  <a:pt x="168" y="324"/>
                </a:lnTo>
                <a:lnTo>
                  <a:pt x="171" y="324"/>
                </a:lnTo>
                <a:lnTo>
                  <a:pt x="171" y="329"/>
                </a:lnTo>
                <a:lnTo>
                  <a:pt x="171" y="335"/>
                </a:lnTo>
                <a:lnTo>
                  <a:pt x="171" y="337"/>
                </a:lnTo>
                <a:lnTo>
                  <a:pt x="176" y="337"/>
                </a:lnTo>
                <a:lnTo>
                  <a:pt x="176" y="340"/>
                </a:lnTo>
                <a:lnTo>
                  <a:pt x="182" y="342"/>
                </a:lnTo>
                <a:lnTo>
                  <a:pt x="187" y="342"/>
                </a:lnTo>
                <a:lnTo>
                  <a:pt x="190" y="340"/>
                </a:lnTo>
                <a:lnTo>
                  <a:pt x="193" y="340"/>
                </a:lnTo>
                <a:lnTo>
                  <a:pt x="198" y="340"/>
                </a:lnTo>
                <a:lnTo>
                  <a:pt x="201" y="337"/>
                </a:lnTo>
                <a:lnTo>
                  <a:pt x="203" y="337"/>
                </a:lnTo>
                <a:lnTo>
                  <a:pt x="203" y="342"/>
                </a:lnTo>
                <a:lnTo>
                  <a:pt x="201" y="348"/>
                </a:lnTo>
                <a:lnTo>
                  <a:pt x="198" y="353"/>
                </a:lnTo>
                <a:lnTo>
                  <a:pt x="198" y="356"/>
                </a:lnTo>
                <a:lnTo>
                  <a:pt x="201" y="356"/>
                </a:lnTo>
                <a:lnTo>
                  <a:pt x="203" y="358"/>
                </a:lnTo>
                <a:lnTo>
                  <a:pt x="209" y="361"/>
                </a:lnTo>
                <a:lnTo>
                  <a:pt x="211" y="361"/>
                </a:lnTo>
                <a:lnTo>
                  <a:pt x="217" y="361"/>
                </a:lnTo>
                <a:lnTo>
                  <a:pt x="227" y="358"/>
                </a:lnTo>
                <a:lnTo>
                  <a:pt x="225" y="371"/>
                </a:lnTo>
                <a:lnTo>
                  <a:pt x="225" y="377"/>
                </a:lnTo>
                <a:lnTo>
                  <a:pt x="219" y="382"/>
                </a:lnTo>
                <a:lnTo>
                  <a:pt x="217" y="387"/>
                </a:lnTo>
                <a:lnTo>
                  <a:pt x="214" y="387"/>
                </a:lnTo>
                <a:lnTo>
                  <a:pt x="209" y="387"/>
                </a:lnTo>
                <a:lnTo>
                  <a:pt x="209" y="390"/>
                </a:lnTo>
                <a:lnTo>
                  <a:pt x="209" y="395"/>
                </a:lnTo>
                <a:lnTo>
                  <a:pt x="209" y="398"/>
                </a:lnTo>
                <a:lnTo>
                  <a:pt x="206" y="398"/>
                </a:lnTo>
                <a:lnTo>
                  <a:pt x="203" y="400"/>
                </a:lnTo>
                <a:lnTo>
                  <a:pt x="201" y="400"/>
                </a:lnTo>
                <a:lnTo>
                  <a:pt x="201" y="403"/>
                </a:lnTo>
                <a:lnTo>
                  <a:pt x="201" y="406"/>
                </a:lnTo>
                <a:lnTo>
                  <a:pt x="201" y="411"/>
                </a:lnTo>
                <a:lnTo>
                  <a:pt x="201" y="416"/>
                </a:lnTo>
                <a:lnTo>
                  <a:pt x="195" y="416"/>
                </a:lnTo>
                <a:lnTo>
                  <a:pt x="193" y="419"/>
                </a:lnTo>
                <a:lnTo>
                  <a:pt x="190" y="419"/>
                </a:lnTo>
                <a:lnTo>
                  <a:pt x="187" y="419"/>
                </a:lnTo>
                <a:lnTo>
                  <a:pt x="184" y="422"/>
                </a:lnTo>
                <a:lnTo>
                  <a:pt x="182" y="424"/>
                </a:lnTo>
                <a:lnTo>
                  <a:pt x="182" y="427"/>
                </a:lnTo>
                <a:lnTo>
                  <a:pt x="184" y="429"/>
                </a:lnTo>
                <a:lnTo>
                  <a:pt x="182" y="432"/>
                </a:lnTo>
                <a:lnTo>
                  <a:pt x="179" y="437"/>
                </a:lnTo>
                <a:lnTo>
                  <a:pt x="174" y="443"/>
                </a:lnTo>
                <a:lnTo>
                  <a:pt x="168" y="448"/>
                </a:lnTo>
                <a:lnTo>
                  <a:pt x="163" y="448"/>
                </a:lnTo>
                <a:lnTo>
                  <a:pt x="160" y="448"/>
                </a:lnTo>
                <a:lnTo>
                  <a:pt x="155" y="451"/>
                </a:lnTo>
                <a:lnTo>
                  <a:pt x="155" y="456"/>
                </a:lnTo>
                <a:lnTo>
                  <a:pt x="152" y="458"/>
                </a:lnTo>
                <a:lnTo>
                  <a:pt x="150" y="464"/>
                </a:lnTo>
                <a:lnTo>
                  <a:pt x="150" y="466"/>
                </a:lnTo>
                <a:lnTo>
                  <a:pt x="144" y="474"/>
                </a:lnTo>
                <a:lnTo>
                  <a:pt x="136" y="480"/>
                </a:lnTo>
                <a:lnTo>
                  <a:pt x="134" y="482"/>
                </a:lnTo>
                <a:lnTo>
                  <a:pt x="123" y="487"/>
                </a:lnTo>
                <a:lnTo>
                  <a:pt x="115" y="490"/>
                </a:lnTo>
                <a:lnTo>
                  <a:pt x="101" y="498"/>
                </a:lnTo>
                <a:lnTo>
                  <a:pt x="99" y="498"/>
                </a:lnTo>
                <a:lnTo>
                  <a:pt x="93" y="501"/>
                </a:lnTo>
                <a:lnTo>
                  <a:pt x="83" y="511"/>
                </a:lnTo>
                <a:lnTo>
                  <a:pt x="83" y="519"/>
                </a:lnTo>
                <a:lnTo>
                  <a:pt x="80" y="519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474" name="Freeform 35"/>
          <p:cNvSpPr>
            <a:spLocks/>
          </p:cNvSpPr>
          <p:nvPr/>
        </p:nvSpPr>
        <p:spPr bwMode="auto">
          <a:xfrm>
            <a:off x="5304859" y="1090702"/>
            <a:ext cx="2158348" cy="1075159"/>
          </a:xfrm>
          <a:custGeom>
            <a:avLst/>
            <a:gdLst>
              <a:gd name="T0" fmla="*/ 137 w 415"/>
              <a:gd name="T1" fmla="*/ 414 h 438"/>
              <a:gd name="T2" fmla="*/ 121 w 415"/>
              <a:gd name="T3" fmla="*/ 401 h 438"/>
              <a:gd name="T4" fmla="*/ 121 w 415"/>
              <a:gd name="T5" fmla="*/ 367 h 438"/>
              <a:gd name="T6" fmla="*/ 118 w 415"/>
              <a:gd name="T7" fmla="*/ 348 h 438"/>
              <a:gd name="T8" fmla="*/ 97 w 415"/>
              <a:gd name="T9" fmla="*/ 346 h 438"/>
              <a:gd name="T10" fmla="*/ 86 w 415"/>
              <a:gd name="T11" fmla="*/ 335 h 438"/>
              <a:gd name="T12" fmla="*/ 78 w 415"/>
              <a:gd name="T13" fmla="*/ 317 h 438"/>
              <a:gd name="T14" fmla="*/ 81 w 415"/>
              <a:gd name="T15" fmla="*/ 293 h 438"/>
              <a:gd name="T16" fmla="*/ 65 w 415"/>
              <a:gd name="T17" fmla="*/ 282 h 438"/>
              <a:gd name="T18" fmla="*/ 46 w 415"/>
              <a:gd name="T19" fmla="*/ 267 h 438"/>
              <a:gd name="T20" fmla="*/ 38 w 415"/>
              <a:gd name="T21" fmla="*/ 243 h 438"/>
              <a:gd name="T22" fmla="*/ 6 w 415"/>
              <a:gd name="T23" fmla="*/ 230 h 438"/>
              <a:gd name="T24" fmla="*/ 8 w 415"/>
              <a:gd name="T25" fmla="*/ 209 h 438"/>
              <a:gd name="T26" fmla="*/ 32 w 415"/>
              <a:gd name="T27" fmla="*/ 182 h 438"/>
              <a:gd name="T28" fmla="*/ 59 w 415"/>
              <a:gd name="T29" fmla="*/ 153 h 438"/>
              <a:gd name="T30" fmla="*/ 62 w 415"/>
              <a:gd name="T31" fmla="*/ 127 h 438"/>
              <a:gd name="T32" fmla="*/ 81 w 415"/>
              <a:gd name="T33" fmla="*/ 114 h 438"/>
              <a:gd name="T34" fmla="*/ 102 w 415"/>
              <a:gd name="T35" fmla="*/ 93 h 438"/>
              <a:gd name="T36" fmla="*/ 126 w 415"/>
              <a:gd name="T37" fmla="*/ 93 h 438"/>
              <a:gd name="T38" fmla="*/ 156 w 415"/>
              <a:gd name="T39" fmla="*/ 87 h 438"/>
              <a:gd name="T40" fmla="*/ 164 w 415"/>
              <a:gd name="T41" fmla="*/ 53 h 438"/>
              <a:gd name="T42" fmla="*/ 185 w 415"/>
              <a:gd name="T43" fmla="*/ 11 h 438"/>
              <a:gd name="T44" fmla="*/ 209 w 415"/>
              <a:gd name="T45" fmla="*/ 6 h 438"/>
              <a:gd name="T46" fmla="*/ 241 w 415"/>
              <a:gd name="T47" fmla="*/ 11 h 438"/>
              <a:gd name="T48" fmla="*/ 252 w 415"/>
              <a:gd name="T49" fmla="*/ 29 h 438"/>
              <a:gd name="T50" fmla="*/ 252 w 415"/>
              <a:gd name="T51" fmla="*/ 61 h 438"/>
              <a:gd name="T52" fmla="*/ 271 w 415"/>
              <a:gd name="T53" fmla="*/ 66 h 438"/>
              <a:gd name="T54" fmla="*/ 287 w 415"/>
              <a:gd name="T55" fmla="*/ 64 h 438"/>
              <a:gd name="T56" fmla="*/ 290 w 415"/>
              <a:gd name="T57" fmla="*/ 82 h 438"/>
              <a:gd name="T58" fmla="*/ 295 w 415"/>
              <a:gd name="T59" fmla="*/ 90 h 438"/>
              <a:gd name="T60" fmla="*/ 322 w 415"/>
              <a:gd name="T61" fmla="*/ 100 h 438"/>
              <a:gd name="T62" fmla="*/ 324 w 415"/>
              <a:gd name="T63" fmla="*/ 114 h 438"/>
              <a:gd name="T64" fmla="*/ 327 w 415"/>
              <a:gd name="T65" fmla="*/ 124 h 438"/>
              <a:gd name="T66" fmla="*/ 322 w 415"/>
              <a:gd name="T67" fmla="*/ 129 h 438"/>
              <a:gd name="T68" fmla="*/ 322 w 415"/>
              <a:gd name="T69" fmla="*/ 137 h 438"/>
              <a:gd name="T70" fmla="*/ 314 w 415"/>
              <a:gd name="T71" fmla="*/ 156 h 438"/>
              <a:gd name="T72" fmla="*/ 316 w 415"/>
              <a:gd name="T73" fmla="*/ 172 h 438"/>
              <a:gd name="T74" fmla="*/ 338 w 415"/>
              <a:gd name="T75" fmla="*/ 161 h 438"/>
              <a:gd name="T76" fmla="*/ 357 w 415"/>
              <a:gd name="T77" fmla="*/ 169 h 438"/>
              <a:gd name="T78" fmla="*/ 365 w 415"/>
              <a:gd name="T79" fmla="*/ 182 h 438"/>
              <a:gd name="T80" fmla="*/ 370 w 415"/>
              <a:gd name="T81" fmla="*/ 187 h 438"/>
              <a:gd name="T82" fmla="*/ 375 w 415"/>
              <a:gd name="T83" fmla="*/ 216 h 438"/>
              <a:gd name="T84" fmla="*/ 386 w 415"/>
              <a:gd name="T85" fmla="*/ 261 h 438"/>
              <a:gd name="T86" fmla="*/ 410 w 415"/>
              <a:gd name="T87" fmla="*/ 288 h 438"/>
              <a:gd name="T88" fmla="*/ 413 w 415"/>
              <a:gd name="T89" fmla="*/ 311 h 438"/>
              <a:gd name="T90" fmla="*/ 394 w 415"/>
              <a:gd name="T91" fmla="*/ 317 h 438"/>
              <a:gd name="T92" fmla="*/ 381 w 415"/>
              <a:gd name="T93" fmla="*/ 311 h 438"/>
              <a:gd name="T94" fmla="*/ 351 w 415"/>
              <a:gd name="T95" fmla="*/ 311 h 438"/>
              <a:gd name="T96" fmla="*/ 343 w 415"/>
              <a:gd name="T97" fmla="*/ 322 h 438"/>
              <a:gd name="T98" fmla="*/ 338 w 415"/>
              <a:gd name="T99" fmla="*/ 340 h 438"/>
              <a:gd name="T100" fmla="*/ 351 w 415"/>
              <a:gd name="T101" fmla="*/ 351 h 438"/>
              <a:gd name="T102" fmla="*/ 346 w 415"/>
              <a:gd name="T103" fmla="*/ 359 h 438"/>
              <a:gd name="T104" fmla="*/ 322 w 415"/>
              <a:gd name="T105" fmla="*/ 364 h 438"/>
              <a:gd name="T106" fmla="*/ 306 w 415"/>
              <a:gd name="T107" fmla="*/ 367 h 438"/>
              <a:gd name="T108" fmla="*/ 279 w 415"/>
              <a:gd name="T109" fmla="*/ 383 h 438"/>
              <a:gd name="T110" fmla="*/ 252 w 415"/>
              <a:gd name="T111" fmla="*/ 390 h 438"/>
              <a:gd name="T112" fmla="*/ 236 w 415"/>
              <a:gd name="T113" fmla="*/ 383 h 438"/>
              <a:gd name="T114" fmla="*/ 209 w 415"/>
              <a:gd name="T115" fmla="*/ 390 h 438"/>
              <a:gd name="T116" fmla="*/ 190 w 415"/>
              <a:gd name="T117" fmla="*/ 412 h 438"/>
              <a:gd name="T118" fmla="*/ 158 w 415"/>
              <a:gd name="T119" fmla="*/ 422 h 438"/>
              <a:gd name="T120" fmla="*/ 142 w 415"/>
              <a:gd name="T121" fmla="*/ 438 h 4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15"/>
              <a:gd name="T184" fmla="*/ 0 h 438"/>
              <a:gd name="T185" fmla="*/ 415 w 415"/>
              <a:gd name="T186" fmla="*/ 438 h 43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15" h="438">
                <a:moveTo>
                  <a:pt x="137" y="427"/>
                </a:moveTo>
                <a:lnTo>
                  <a:pt x="137" y="425"/>
                </a:lnTo>
                <a:lnTo>
                  <a:pt x="140" y="419"/>
                </a:lnTo>
                <a:lnTo>
                  <a:pt x="140" y="417"/>
                </a:lnTo>
                <a:lnTo>
                  <a:pt x="137" y="414"/>
                </a:lnTo>
                <a:lnTo>
                  <a:pt x="126" y="414"/>
                </a:lnTo>
                <a:lnTo>
                  <a:pt x="126" y="409"/>
                </a:lnTo>
                <a:lnTo>
                  <a:pt x="126" y="404"/>
                </a:lnTo>
                <a:lnTo>
                  <a:pt x="124" y="401"/>
                </a:lnTo>
                <a:lnTo>
                  <a:pt x="121" y="401"/>
                </a:lnTo>
                <a:lnTo>
                  <a:pt x="118" y="401"/>
                </a:lnTo>
                <a:lnTo>
                  <a:pt x="116" y="398"/>
                </a:lnTo>
                <a:lnTo>
                  <a:pt x="116" y="393"/>
                </a:lnTo>
                <a:lnTo>
                  <a:pt x="118" y="383"/>
                </a:lnTo>
                <a:lnTo>
                  <a:pt x="121" y="367"/>
                </a:lnTo>
                <a:lnTo>
                  <a:pt x="121" y="361"/>
                </a:lnTo>
                <a:lnTo>
                  <a:pt x="124" y="354"/>
                </a:lnTo>
                <a:lnTo>
                  <a:pt x="124" y="351"/>
                </a:lnTo>
                <a:lnTo>
                  <a:pt x="121" y="348"/>
                </a:lnTo>
                <a:lnTo>
                  <a:pt x="118" y="348"/>
                </a:lnTo>
                <a:lnTo>
                  <a:pt x="116" y="343"/>
                </a:lnTo>
                <a:lnTo>
                  <a:pt x="107" y="343"/>
                </a:lnTo>
                <a:lnTo>
                  <a:pt x="105" y="346"/>
                </a:lnTo>
                <a:lnTo>
                  <a:pt x="102" y="346"/>
                </a:lnTo>
                <a:lnTo>
                  <a:pt x="97" y="346"/>
                </a:lnTo>
                <a:lnTo>
                  <a:pt x="97" y="340"/>
                </a:lnTo>
                <a:lnTo>
                  <a:pt x="97" y="338"/>
                </a:lnTo>
                <a:lnTo>
                  <a:pt x="94" y="335"/>
                </a:lnTo>
                <a:lnTo>
                  <a:pt x="91" y="335"/>
                </a:lnTo>
                <a:lnTo>
                  <a:pt x="86" y="335"/>
                </a:lnTo>
                <a:lnTo>
                  <a:pt x="83" y="332"/>
                </a:lnTo>
                <a:lnTo>
                  <a:pt x="78" y="330"/>
                </a:lnTo>
                <a:lnTo>
                  <a:pt x="78" y="327"/>
                </a:lnTo>
                <a:lnTo>
                  <a:pt x="78" y="322"/>
                </a:lnTo>
                <a:lnTo>
                  <a:pt x="78" y="317"/>
                </a:lnTo>
                <a:lnTo>
                  <a:pt x="81" y="309"/>
                </a:lnTo>
                <a:lnTo>
                  <a:pt x="81" y="301"/>
                </a:lnTo>
                <a:lnTo>
                  <a:pt x="81" y="298"/>
                </a:lnTo>
                <a:lnTo>
                  <a:pt x="81" y="296"/>
                </a:lnTo>
                <a:lnTo>
                  <a:pt x="81" y="293"/>
                </a:lnTo>
                <a:lnTo>
                  <a:pt x="75" y="293"/>
                </a:lnTo>
                <a:lnTo>
                  <a:pt x="73" y="293"/>
                </a:lnTo>
                <a:lnTo>
                  <a:pt x="70" y="293"/>
                </a:lnTo>
                <a:lnTo>
                  <a:pt x="67" y="290"/>
                </a:lnTo>
                <a:lnTo>
                  <a:pt x="65" y="282"/>
                </a:lnTo>
                <a:lnTo>
                  <a:pt x="62" y="277"/>
                </a:lnTo>
                <a:lnTo>
                  <a:pt x="59" y="274"/>
                </a:lnTo>
                <a:lnTo>
                  <a:pt x="57" y="269"/>
                </a:lnTo>
                <a:lnTo>
                  <a:pt x="49" y="267"/>
                </a:lnTo>
                <a:lnTo>
                  <a:pt x="46" y="267"/>
                </a:lnTo>
                <a:lnTo>
                  <a:pt x="46" y="261"/>
                </a:lnTo>
                <a:lnTo>
                  <a:pt x="43" y="256"/>
                </a:lnTo>
                <a:lnTo>
                  <a:pt x="43" y="251"/>
                </a:lnTo>
                <a:lnTo>
                  <a:pt x="38" y="245"/>
                </a:lnTo>
                <a:lnTo>
                  <a:pt x="38" y="243"/>
                </a:lnTo>
                <a:lnTo>
                  <a:pt x="32" y="243"/>
                </a:lnTo>
                <a:lnTo>
                  <a:pt x="30" y="243"/>
                </a:lnTo>
                <a:lnTo>
                  <a:pt x="22" y="238"/>
                </a:lnTo>
                <a:lnTo>
                  <a:pt x="14" y="232"/>
                </a:lnTo>
                <a:lnTo>
                  <a:pt x="6" y="230"/>
                </a:lnTo>
                <a:lnTo>
                  <a:pt x="8" y="224"/>
                </a:lnTo>
                <a:lnTo>
                  <a:pt x="8" y="219"/>
                </a:lnTo>
                <a:lnTo>
                  <a:pt x="8" y="216"/>
                </a:lnTo>
                <a:lnTo>
                  <a:pt x="0" y="211"/>
                </a:lnTo>
                <a:lnTo>
                  <a:pt x="8" y="209"/>
                </a:lnTo>
                <a:lnTo>
                  <a:pt x="14" y="206"/>
                </a:lnTo>
                <a:lnTo>
                  <a:pt x="16" y="201"/>
                </a:lnTo>
                <a:lnTo>
                  <a:pt x="19" y="201"/>
                </a:lnTo>
                <a:lnTo>
                  <a:pt x="24" y="190"/>
                </a:lnTo>
                <a:lnTo>
                  <a:pt x="32" y="182"/>
                </a:lnTo>
                <a:lnTo>
                  <a:pt x="43" y="177"/>
                </a:lnTo>
                <a:lnTo>
                  <a:pt x="46" y="169"/>
                </a:lnTo>
                <a:lnTo>
                  <a:pt x="54" y="164"/>
                </a:lnTo>
                <a:lnTo>
                  <a:pt x="54" y="158"/>
                </a:lnTo>
                <a:lnTo>
                  <a:pt x="59" y="153"/>
                </a:lnTo>
                <a:lnTo>
                  <a:pt x="59" y="151"/>
                </a:lnTo>
                <a:lnTo>
                  <a:pt x="59" y="135"/>
                </a:lnTo>
                <a:lnTo>
                  <a:pt x="65" y="132"/>
                </a:lnTo>
                <a:lnTo>
                  <a:pt x="65" y="127"/>
                </a:lnTo>
                <a:lnTo>
                  <a:pt x="62" y="127"/>
                </a:lnTo>
                <a:lnTo>
                  <a:pt x="62" y="119"/>
                </a:lnTo>
                <a:lnTo>
                  <a:pt x="62" y="116"/>
                </a:lnTo>
                <a:lnTo>
                  <a:pt x="65" y="116"/>
                </a:lnTo>
                <a:lnTo>
                  <a:pt x="75" y="116"/>
                </a:lnTo>
                <a:lnTo>
                  <a:pt x="81" y="114"/>
                </a:lnTo>
                <a:lnTo>
                  <a:pt x="83" y="108"/>
                </a:lnTo>
                <a:lnTo>
                  <a:pt x="86" y="100"/>
                </a:lnTo>
                <a:lnTo>
                  <a:pt x="91" y="95"/>
                </a:lnTo>
                <a:lnTo>
                  <a:pt x="97" y="95"/>
                </a:lnTo>
                <a:lnTo>
                  <a:pt x="102" y="93"/>
                </a:lnTo>
                <a:lnTo>
                  <a:pt x="107" y="95"/>
                </a:lnTo>
                <a:lnTo>
                  <a:pt x="113" y="95"/>
                </a:lnTo>
                <a:lnTo>
                  <a:pt x="118" y="95"/>
                </a:lnTo>
                <a:lnTo>
                  <a:pt x="121" y="95"/>
                </a:lnTo>
                <a:lnTo>
                  <a:pt x="126" y="93"/>
                </a:lnTo>
                <a:lnTo>
                  <a:pt x="134" y="95"/>
                </a:lnTo>
                <a:lnTo>
                  <a:pt x="140" y="98"/>
                </a:lnTo>
                <a:lnTo>
                  <a:pt x="145" y="98"/>
                </a:lnTo>
                <a:lnTo>
                  <a:pt x="150" y="93"/>
                </a:lnTo>
                <a:lnTo>
                  <a:pt x="156" y="87"/>
                </a:lnTo>
                <a:lnTo>
                  <a:pt x="158" y="82"/>
                </a:lnTo>
                <a:lnTo>
                  <a:pt x="158" y="74"/>
                </a:lnTo>
                <a:lnTo>
                  <a:pt x="158" y="71"/>
                </a:lnTo>
                <a:lnTo>
                  <a:pt x="161" y="61"/>
                </a:lnTo>
                <a:lnTo>
                  <a:pt x="164" y="53"/>
                </a:lnTo>
                <a:lnTo>
                  <a:pt x="169" y="48"/>
                </a:lnTo>
                <a:lnTo>
                  <a:pt x="174" y="40"/>
                </a:lnTo>
                <a:lnTo>
                  <a:pt x="182" y="32"/>
                </a:lnTo>
                <a:lnTo>
                  <a:pt x="185" y="24"/>
                </a:lnTo>
                <a:lnTo>
                  <a:pt x="185" y="11"/>
                </a:lnTo>
                <a:lnTo>
                  <a:pt x="190" y="6"/>
                </a:lnTo>
                <a:lnTo>
                  <a:pt x="193" y="0"/>
                </a:lnTo>
                <a:lnTo>
                  <a:pt x="201" y="6"/>
                </a:lnTo>
                <a:lnTo>
                  <a:pt x="207" y="6"/>
                </a:lnTo>
                <a:lnTo>
                  <a:pt x="209" y="6"/>
                </a:lnTo>
                <a:lnTo>
                  <a:pt x="215" y="3"/>
                </a:lnTo>
                <a:lnTo>
                  <a:pt x="220" y="3"/>
                </a:lnTo>
                <a:lnTo>
                  <a:pt x="225" y="3"/>
                </a:lnTo>
                <a:lnTo>
                  <a:pt x="231" y="6"/>
                </a:lnTo>
                <a:lnTo>
                  <a:pt x="241" y="11"/>
                </a:lnTo>
                <a:lnTo>
                  <a:pt x="244" y="11"/>
                </a:lnTo>
                <a:lnTo>
                  <a:pt x="247" y="19"/>
                </a:lnTo>
                <a:lnTo>
                  <a:pt x="249" y="24"/>
                </a:lnTo>
                <a:lnTo>
                  <a:pt x="249" y="27"/>
                </a:lnTo>
                <a:lnTo>
                  <a:pt x="252" y="29"/>
                </a:lnTo>
                <a:lnTo>
                  <a:pt x="252" y="35"/>
                </a:lnTo>
                <a:lnTo>
                  <a:pt x="252" y="42"/>
                </a:lnTo>
                <a:lnTo>
                  <a:pt x="252" y="50"/>
                </a:lnTo>
                <a:lnTo>
                  <a:pt x="252" y="56"/>
                </a:lnTo>
                <a:lnTo>
                  <a:pt x="252" y="61"/>
                </a:lnTo>
                <a:lnTo>
                  <a:pt x="255" y="61"/>
                </a:lnTo>
                <a:lnTo>
                  <a:pt x="260" y="64"/>
                </a:lnTo>
                <a:lnTo>
                  <a:pt x="265" y="64"/>
                </a:lnTo>
                <a:lnTo>
                  <a:pt x="268" y="66"/>
                </a:lnTo>
                <a:lnTo>
                  <a:pt x="271" y="66"/>
                </a:lnTo>
                <a:lnTo>
                  <a:pt x="273" y="66"/>
                </a:lnTo>
                <a:lnTo>
                  <a:pt x="279" y="64"/>
                </a:lnTo>
                <a:lnTo>
                  <a:pt x="282" y="61"/>
                </a:lnTo>
                <a:lnTo>
                  <a:pt x="284" y="61"/>
                </a:lnTo>
                <a:lnTo>
                  <a:pt x="287" y="64"/>
                </a:lnTo>
                <a:lnTo>
                  <a:pt x="292" y="66"/>
                </a:lnTo>
                <a:lnTo>
                  <a:pt x="295" y="71"/>
                </a:lnTo>
                <a:lnTo>
                  <a:pt x="292" y="74"/>
                </a:lnTo>
                <a:lnTo>
                  <a:pt x="287" y="79"/>
                </a:lnTo>
                <a:lnTo>
                  <a:pt x="290" y="82"/>
                </a:lnTo>
                <a:lnTo>
                  <a:pt x="292" y="82"/>
                </a:lnTo>
                <a:lnTo>
                  <a:pt x="292" y="85"/>
                </a:lnTo>
                <a:lnTo>
                  <a:pt x="292" y="87"/>
                </a:lnTo>
                <a:lnTo>
                  <a:pt x="292" y="90"/>
                </a:lnTo>
                <a:lnTo>
                  <a:pt x="295" y="90"/>
                </a:lnTo>
                <a:lnTo>
                  <a:pt x="298" y="93"/>
                </a:lnTo>
                <a:lnTo>
                  <a:pt x="303" y="93"/>
                </a:lnTo>
                <a:lnTo>
                  <a:pt x="311" y="95"/>
                </a:lnTo>
                <a:lnTo>
                  <a:pt x="322" y="98"/>
                </a:lnTo>
                <a:lnTo>
                  <a:pt x="322" y="100"/>
                </a:lnTo>
                <a:lnTo>
                  <a:pt x="327" y="100"/>
                </a:lnTo>
                <a:lnTo>
                  <a:pt x="330" y="103"/>
                </a:lnTo>
                <a:lnTo>
                  <a:pt x="330" y="106"/>
                </a:lnTo>
                <a:lnTo>
                  <a:pt x="327" y="111"/>
                </a:lnTo>
                <a:lnTo>
                  <a:pt x="324" y="114"/>
                </a:lnTo>
                <a:lnTo>
                  <a:pt x="322" y="116"/>
                </a:lnTo>
                <a:lnTo>
                  <a:pt x="322" y="119"/>
                </a:lnTo>
                <a:lnTo>
                  <a:pt x="322" y="122"/>
                </a:lnTo>
                <a:lnTo>
                  <a:pt x="324" y="124"/>
                </a:lnTo>
                <a:lnTo>
                  <a:pt x="327" y="124"/>
                </a:lnTo>
                <a:lnTo>
                  <a:pt x="330" y="127"/>
                </a:lnTo>
                <a:lnTo>
                  <a:pt x="330" y="129"/>
                </a:lnTo>
                <a:lnTo>
                  <a:pt x="330" y="132"/>
                </a:lnTo>
                <a:lnTo>
                  <a:pt x="327" y="132"/>
                </a:lnTo>
                <a:lnTo>
                  <a:pt x="322" y="129"/>
                </a:lnTo>
                <a:lnTo>
                  <a:pt x="319" y="127"/>
                </a:lnTo>
                <a:lnTo>
                  <a:pt x="316" y="127"/>
                </a:lnTo>
                <a:lnTo>
                  <a:pt x="314" y="129"/>
                </a:lnTo>
                <a:lnTo>
                  <a:pt x="319" y="135"/>
                </a:lnTo>
                <a:lnTo>
                  <a:pt x="322" y="137"/>
                </a:lnTo>
                <a:lnTo>
                  <a:pt x="322" y="140"/>
                </a:lnTo>
                <a:lnTo>
                  <a:pt x="322" y="143"/>
                </a:lnTo>
                <a:lnTo>
                  <a:pt x="319" y="148"/>
                </a:lnTo>
                <a:lnTo>
                  <a:pt x="314" y="153"/>
                </a:lnTo>
                <a:lnTo>
                  <a:pt x="314" y="156"/>
                </a:lnTo>
                <a:lnTo>
                  <a:pt x="308" y="158"/>
                </a:lnTo>
                <a:lnTo>
                  <a:pt x="308" y="164"/>
                </a:lnTo>
                <a:lnTo>
                  <a:pt x="308" y="166"/>
                </a:lnTo>
                <a:lnTo>
                  <a:pt x="314" y="172"/>
                </a:lnTo>
                <a:lnTo>
                  <a:pt x="316" y="172"/>
                </a:lnTo>
                <a:lnTo>
                  <a:pt x="322" y="172"/>
                </a:lnTo>
                <a:lnTo>
                  <a:pt x="324" y="169"/>
                </a:lnTo>
                <a:lnTo>
                  <a:pt x="330" y="166"/>
                </a:lnTo>
                <a:lnTo>
                  <a:pt x="332" y="164"/>
                </a:lnTo>
                <a:lnTo>
                  <a:pt x="338" y="161"/>
                </a:lnTo>
                <a:lnTo>
                  <a:pt x="340" y="166"/>
                </a:lnTo>
                <a:lnTo>
                  <a:pt x="346" y="166"/>
                </a:lnTo>
                <a:lnTo>
                  <a:pt x="348" y="166"/>
                </a:lnTo>
                <a:lnTo>
                  <a:pt x="354" y="166"/>
                </a:lnTo>
                <a:lnTo>
                  <a:pt x="357" y="169"/>
                </a:lnTo>
                <a:lnTo>
                  <a:pt x="359" y="172"/>
                </a:lnTo>
                <a:lnTo>
                  <a:pt x="362" y="174"/>
                </a:lnTo>
                <a:lnTo>
                  <a:pt x="365" y="177"/>
                </a:lnTo>
                <a:lnTo>
                  <a:pt x="365" y="180"/>
                </a:lnTo>
                <a:lnTo>
                  <a:pt x="365" y="182"/>
                </a:lnTo>
                <a:lnTo>
                  <a:pt x="362" y="185"/>
                </a:lnTo>
                <a:lnTo>
                  <a:pt x="362" y="187"/>
                </a:lnTo>
                <a:lnTo>
                  <a:pt x="365" y="187"/>
                </a:lnTo>
                <a:lnTo>
                  <a:pt x="367" y="187"/>
                </a:lnTo>
                <a:lnTo>
                  <a:pt x="370" y="187"/>
                </a:lnTo>
                <a:lnTo>
                  <a:pt x="373" y="187"/>
                </a:lnTo>
                <a:lnTo>
                  <a:pt x="381" y="190"/>
                </a:lnTo>
                <a:lnTo>
                  <a:pt x="381" y="203"/>
                </a:lnTo>
                <a:lnTo>
                  <a:pt x="378" y="209"/>
                </a:lnTo>
                <a:lnTo>
                  <a:pt x="375" y="216"/>
                </a:lnTo>
                <a:lnTo>
                  <a:pt x="375" y="240"/>
                </a:lnTo>
                <a:lnTo>
                  <a:pt x="375" y="248"/>
                </a:lnTo>
                <a:lnTo>
                  <a:pt x="378" y="253"/>
                </a:lnTo>
                <a:lnTo>
                  <a:pt x="383" y="256"/>
                </a:lnTo>
                <a:lnTo>
                  <a:pt x="386" y="261"/>
                </a:lnTo>
                <a:lnTo>
                  <a:pt x="391" y="267"/>
                </a:lnTo>
                <a:lnTo>
                  <a:pt x="394" y="269"/>
                </a:lnTo>
                <a:lnTo>
                  <a:pt x="399" y="277"/>
                </a:lnTo>
                <a:lnTo>
                  <a:pt x="405" y="282"/>
                </a:lnTo>
                <a:lnTo>
                  <a:pt x="410" y="288"/>
                </a:lnTo>
                <a:lnTo>
                  <a:pt x="410" y="290"/>
                </a:lnTo>
                <a:lnTo>
                  <a:pt x="410" y="301"/>
                </a:lnTo>
                <a:lnTo>
                  <a:pt x="413" y="306"/>
                </a:lnTo>
                <a:lnTo>
                  <a:pt x="413" y="309"/>
                </a:lnTo>
                <a:lnTo>
                  <a:pt x="413" y="311"/>
                </a:lnTo>
                <a:lnTo>
                  <a:pt x="415" y="319"/>
                </a:lnTo>
                <a:lnTo>
                  <a:pt x="407" y="319"/>
                </a:lnTo>
                <a:lnTo>
                  <a:pt x="399" y="319"/>
                </a:lnTo>
                <a:lnTo>
                  <a:pt x="397" y="319"/>
                </a:lnTo>
                <a:lnTo>
                  <a:pt x="394" y="317"/>
                </a:lnTo>
                <a:lnTo>
                  <a:pt x="391" y="314"/>
                </a:lnTo>
                <a:lnTo>
                  <a:pt x="389" y="317"/>
                </a:lnTo>
                <a:lnTo>
                  <a:pt x="386" y="317"/>
                </a:lnTo>
                <a:lnTo>
                  <a:pt x="386" y="314"/>
                </a:lnTo>
                <a:lnTo>
                  <a:pt x="381" y="311"/>
                </a:lnTo>
                <a:lnTo>
                  <a:pt x="375" y="314"/>
                </a:lnTo>
                <a:lnTo>
                  <a:pt x="367" y="311"/>
                </a:lnTo>
                <a:lnTo>
                  <a:pt x="359" y="309"/>
                </a:lnTo>
                <a:lnTo>
                  <a:pt x="354" y="311"/>
                </a:lnTo>
                <a:lnTo>
                  <a:pt x="351" y="311"/>
                </a:lnTo>
                <a:lnTo>
                  <a:pt x="351" y="314"/>
                </a:lnTo>
                <a:lnTo>
                  <a:pt x="348" y="317"/>
                </a:lnTo>
                <a:lnTo>
                  <a:pt x="346" y="319"/>
                </a:lnTo>
                <a:lnTo>
                  <a:pt x="346" y="322"/>
                </a:lnTo>
                <a:lnTo>
                  <a:pt x="343" y="322"/>
                </a:lnTo>
                <a:lnTo>
                  <a:pt x="340" y="327"/>
                </a:lnTo>
                <a:lnTo>
                  <a:pt x="340" y="330"/>
                </a:lnTo>
                <a:lnTo>
                  <a:pt x="340" y="335"/>
                </a:lnTo>
                <a:lnTo>
                  <a:pt x="338" y="338"/>
                </a:lnTo>
                <a:lnTo>
                  <a:pt x="338" y="340"/>
                </a:lnTo>
                <a:lnTo>
                  <a:pt x="340" y="343"/>
                </a:lnTo>
                <a:lnTo>
                  <a:pt x="346" y="346"/>
                </a:lnTo>
                <a:lnTo>
                  <a:pt x="348" y="346"/>
                </a:lnTo>
                <a:lnTo>
                  <a:pt x="351" y="348"/>
                </a:lnTo>
                <a:lnTo>
                  <a:pt x="351" y="351"/>
                </a:lnTo>
                <a:lnTo>
                  <a:pt x="351" y="354"/>
                </a:lnTo>
                <a:lnTo>
                  <a:pt x="351" y="356"/>
                </a:lnTo>
                <a:lnTo>
                  <a:pt x="348" y="356"/>
                </a:lnTo>
                <a:lnTo>
                  <a:pt x="348" y="359"/>
                </a:lnTo>
                <a:lnTo>
                  <a:pt x="346" y="359"/>
                </a:lnTo>
                <a:lnTo>
                  <a:pt x="338" y="361"/>
                </a:lnTo>
                <a:lnTo>
                  <a:pt x="335" y="361"/>
                </a:lnTo>
                <a:lnTo>
                  <a:pt x="330" y="364"/>
                </a:lnTo>
                <a:lnTo>
                  <a:pt x="327" y="364"/>
                </a:lnTo>
                <a:lnTo>
                  <a:pt x="322" y="364"/>
                </a:lnTo>
                <a:lnTo>
                  <a:pt x="316" y="364"/>
                </a:lnTo>
                <a:lnTo>
                  <a:pt x="311" y="361"/>
                </a:lnTo>
                <a:lnTo>
                  <a:pt x="311" y="364"/>
                </a:lnTo>
                <a:lnTo>
                  <a:pt x="308" y="364"/>
                </a:lnTo>
                <a:lnTo>
                  <a:pt x="306" y="367"/>
                </a:lnTo>
                <a:lnTo>
                  <a:pt x="300" y="375"/>
                </a:lnTo>
                <a:lnTo>
                  <a:pt x="295" y="375"/>
                </a:lnTo>
                <a:lnTo>
                  <a:pt x="292" y="380"/>
                </a:lnTo>
                <a:lnTo>
                  <a:pt x="290" y="380"/>
                </a:lnTo>
                <a:lnTo>
                  <a:pt x="279" y="383"/>
                </a:lnTo>
                <a:lnTo>
                  <a:pt x="273" y="385"/>
                </a:lnTo>
                <a:lnTo>
                  <a:pt x="263" y="398"/>
                </a:lnTo>
                <a:lnTo>
                  <a:pt x="263" y="393"/>
                </a:lnTo>
                <a:lnTo>
                  <a:pt x="255" y="393"/>
                </a:lnTo>
                <a:lnTo>
                  <a:pt x="252" y="390"/>
                </a:lnTo>
                <a:lnTo>
                  <a:pt x="249" y="390"/>
                </a:lnTo>
                <a:lnTo>
                  <a:pt x="249" y="385"/>
                </a:lnTo>
                <a:lnTo>
                  <a:pt x="241" y="385"/>
                </a:lnTo>
                <a:lnTo>
                  <a:pt x="239" y="385"/>
                </a:lnTo>
                <a:lnTo>
                  <a:pt x="236" y="383"/>
                </a:lnTo>
                <a:lnTo>
                  <a:pt x="231" y="383"/>
                </a:lnTo>
                <a:lnTo>
                  <a:pt x="223" y="385"/>
                </a:lnTo>
                <a:lnTo>
                  <a:pt x="217" y="388"/>
                </a:lnTo>
                <a:lnTo>
                  <a:pt x="212" y="388"/>
                </a:lnTo>
                <a:lnTo>
                  <a:pt x="209" y="390"/>
                </a:lnTo>
                <a:lnTo>
                  <a:pt x="209" y="398"/>
                </a:lnTo>
                <a:lnTo>
                  <a:pt x="209" y="406"/>
                </a:lnTo>
                <a:lnTo>
                  <a:pt x="207" y="409"/>
                </a:lnTo>
                <a:lnTo>
                  <a:pt x="199" y="409"/>
                </a:lnTo>
                <a:lnTo>
                  <a:pt x="190" y="412"/>
                </a:lnTo>
                <a:lnTo>
                  <a:pt x="182" y="412"/>
                </a:lnTo>
                <a:lnTo>
                  <a:pt x="177" y="414"/>
                </a:lnTo>
                <a:lnTo>
                  <a:pt x="174" y="417"/>
                </a:lnTo>
                <a:lnTo>
                  <a:pt x="164" y="419"/>
                </a:lnTo>
                <a:lnTo>
                  <a:pt x="158" y="422"/>
                </a:lnTo>
                <a:lnTo>
                  <a:pt x="153" y="422"/>
                </a:lnTo>
                <a:lnTo>
                  <a:pt x="153" y="425"/>
                </a:lnTo>
                <a:lnTo>
                  <a:pt x="150" y="430"/>
                </a:lnTo>
                <a:lnTo>
                  <a:pt x="145" y="435"/>
                </a:lnTo>
                <a:lnTo>
                  <a:pt x="142" y="438"/>
                </a:lnTo>
                <a:lnTo>
                  <a:pt x="140" y="433"/>
                </a:lnTo>
                <a:lnTo>
                  <a:pt x="137" y="427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09" name="Freeform 36"/>
          <p:cNvSpPr>
            <a:spLocks/>
          </p:cNvSpPr>
          <p:nvPr/>
        </p:nvSpPr>
        <p:spPr bwMode="auto">
          <a:xfrm>
            <a:off x="5991367" y="1849204"/>
            <a:ext cx="2392387" cy="795323"/>
          </a:xfrm>
          <a:custGeom>
            <a:avLst/>
            <a:gdLst>
              <a:gd name="T0" fmla="*/ 358 w 460"/>
              <a:gd name="T1" fmla="*/ 153 h 324"/>
              <a:gd name="T2" fmla="*/ 342 w 460"/>
              <a:gd name="T3" fmla="*/ 163 h 324"/>
              <a:gd name="T4" fmla="*/ 334 w 460"/>
              <a:gd name="T5" fmla="*/ 197 h 324"/>
              <a:gd name="T6" fmla="*/ 291 w 460"/>
              <a:gd name="T7" fmla="*/ 205 h 324"/>
              <a:gd name="T8" fmla="*/ 278 w 460"/>
              <a:gd name="T9" fmla="*/ 211 h 324"/>
              <a:gd name="T10" fmla="*/ 265 w 460"/>
              <a:gd name="T11" fmla="*/ 216 h 324"/>
              <a:gd name="T12" fmla="*/ 249 w 460"/>
              <a:gd name="T13" fmla="*/ 224 h 324"/>
              <a:gd name="T14" fmla="*/ 230 w 460"/>
              <a:gd name="T15" fmla="*/ 229 h 324"/>
              <a:gd name="T16" fmla="*/ 219 w 460"/>
              <a:gd name="T17" fmla="*/ 234 h 324"/>
              <a:gd name="T18" fmla="*/ 222 w 460"/>
              <a:gd name="T19" fmla="*/ 250 h 324"/>
              <a:gd name="T20" fmla="*/ 225 w 460"/>
              <a:gd name="T21" fmla="*/ 258 h 324"/>
              <a:gd name="T22" fmla="*/ 195 w 460"/>
              <a:gd name="T23" fmla="*/ 276 h 324"/>
              <a:gd name="T24" fmla="*/ 184 w 460"/>
              <a:gd name="T25" fmla="*/ 290 h 324"/>
              <a:gd name="T26" fmla="*/ 168 w 460"/>
              <a:gd name="T27" fmla="*/ 305 h 324"/>
              <a:gd name="T28" fmla="*/ 144 w 460"/>
              <a:gd name="T29" fmla="*/ 319 h 324"/>
              <a:gd name="T30" fmla="*/ 128 w 460"/>
              <a:gd name="T31" fmla="*/ 319 h 324"/>
              <a:gd name="T32" fmla="*/ 112 w 460"/>
              <a:gd name="T33" fmla="*/ 303 h 324"/>
              <a:gd name="T34" fmla="*/ 83 w 460"/>
              <a:gd name="T35" fmla="*/ 295 h 324"/>
              <a:gd name="T36" fmla="*/ 80 w 460"/>
              <a:gd name="T37" fmla="*/ 269 h 324"/>
              <a:gd name="T38" fmla="*/ 77 w 460"/>
              <a:gd name="T39" fmla="*/ 250 h 324"/>
              <a:gd name="T40" fmla="*/ 88 w 460"/>
              <a:gd name="T41" fmla="*/ 226 h 324"/>
              <a:gd name="T42" fmla="*/ 88 w 460"/>
              <a:gd name="T43" fmla="*/ 216 h 324"/>
              <a:gd name="T44" fmla="*/ 85 w 460"/>
              <a:gd name="T45" fmla="*/ 197 h 324"/>
              <a:gd name="T46" fmla="*/ 75 w 460"/>
              <a:gd name="T47" fmla="*/ 179 h 324"/>
              <a:gd name="T48" fmla="*/ 53 w 460"/>
              <a:gd name="T49" fmla="*/ 166 h 324"/>
              <a:gd name="T50" fmla="*/ 24 w 460"/>
              <a:gd name="T51" fmla="*/ 158 h 324"/>
              <a:gd name="T52" fmla="*/ 5 w 460"/>
              <a:gd name="T53" fmla="*/ 134 h 324"/>
              <a:gd name="T54" fmla="*/ 10 w 460"/>
              <a:gd name="T55" fmla="*/ 129 h 324"/>
              <a:gd name="T56" fmla="*/ 26 w 460"/>
              <a:gd name="T57" fmla="*/ 113 h 324"/>
              <a:gd name="T58" fmla="*/ 58 w 460"/>
              <a:gd name="T59" fmla="*/ 103 h 324"/>
              <a:gd name="T60" fmla="*/ 77 w 460"/>
              <a:gd name="T61" fmla="*/ 81 h 324"/>
              <a:gd name="T62" fmla="*/ 104 w 460"/>
              <a:gd name="T63" fmla="*/ 74 h 324"/>
              <a:gd name="T64" fmla="*/ 120 w 460"/>
              <a:gd name="T65" fmla="*/ 81 h 324"/>
              <a:gd name="T66" fmla="*/ 147 w 460"/>
              <a:gd name="T67" fmla="*/ 74 h 324"/>
              <a:gd name="T68" fmla="*/ 174 w 460"/>
              <a:gd name="T69" fmla="*/ 58 h 324"/>
              <a:gd name="T70" fmla="*/ 190 w 460"/>
              <a:gd name="T71" fmla="*/ 55 h 324"/>
              <a:gd name="T72" fmla="*/ 214 w 460"/>
              <a:gd name="T73" fmla="*/ 50 h 324"/>
              <a:gd name="T74" fmla="*/ 219 w 460"/>
              <a:gd name="T75" fmla="*/ 42 h 324"/>
              <a:gd name="T76" fmla="*/ 206 w 460"/>
              <a:gd name="T77" fmla="*/ 31 h 324"/>
              <a:gd name="T78" fmla="*/ 211 w 460"/>
              <a:gd name="T79" fmla="*/ 13 h 324"/>
              <a:gd name="T80" fmla="*/ 219 w 460"/>
              <a:gd name="T81" fmla="*/ 2 h 324"/>
              <a:gd name="T82" fmla="*/ 249 w 460"/>
              <a:gd name="T83" fmla="*/ 2 h 324"/>
              <a:gd name="T84" fmla="*/ 262 w 460"/>
              <a:gd name="T85" fmla="*/ 8 h 324"/>
              <a:gd name="T86" fmla="*/ 283 w 460"/>
              <a:gd name="T87" fmla="*/ 13 h 324"/>
              <a:gd name="T88" fmla="*/ 291 w 460"/>
              <a:gd name="T89" fmla="*/ 47 h 324"/>
              <a:gd name="T90" fmla="*/ 310 w 460"/>
              <a:gd name="T91" fmla="*/ 58 h 324"/>
              <a:gd name="T92" fmla="*/ 334 w 460"/>
              <a:gd name="T93" fmla="*/ 60 h 324"/>
              <a:gd name="T94" fmla="*/ 356 w 460"/>
              <a:gd name="T95" fmla="*/ 55 h 324"/>
              <a:gd name="T96" fmla="*/ 383 w 460"/>
              <a:gd name="T97" fmla="*/ 81 h 324"/>
              <a:gd name="T98" fmla="*/ 420 w 460"/>
              <a:gd name="T99" fmla="*/ 92 h 324"/>
              <a:gd name="T100" fmla="*/ 423 w 460"/>
              <a:gd name="T101" fmla="*/ 110 h 324"/>
              <a:gd name="T102" fmla="*/ 436 w 460"/>
              <a:gd name="T103" fmla="*/ 97 h 324"/>
              <a:gd name="T104" fmla="*/ 455 w 460"/>
              <a:gd name="T105" fmla="*/ 100 h 324"/>
              <a:gd name="T106" fmla="*/ 460 w 460"/>
              <a:gd name="T107" fmla="*/ 118 h 324"/>
              <a:gd name="T108" fmla="*/ 447 w 460"/>
              <a:gd name="T109" fmla="*/ 139 h 3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60"/>
              <a:gd name="T166" fmla="*/ 0 h 324"/>
              <a:gd name="T167" fmla="*/ 460 w 460"/>
              <a:gd name="T168" fmla="*/ 324 h 32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60" h="324">
                <a:moveTo>
                  <a:pt x="444" y="158"/>
                </a:moveTo>
                <a:lnTo>
                  <a:pt x="380" y="153"/>
                </a:lnTo>
                <a:lnTo>
                  <a:pt x="364" y="150"/>
                </a:lnTo>
                <a:lnTo>
                  <a:pt x="361" y="153"/>
                </a:lnTo>
                <a:lnTo>
                  <a:pt x="358" y="153"/>
                </a:lnTo>
                <a:lnTo>
                  <a:pt x="356" y="155"/>
                </a:lnTo>
                <a:lnTo>
                  <a:pt x="356" y="160"/>
                </a:lnTo>
                <a:lnTo>
                  <a:pt x="356" y="163"/>
                </a:lnTo>
                <a:lnTo>
                  <a:pt x="350" y="163"/>
                </a:lnTo>
                <a:lnTo>
                  <a:pt x="342" y="163"/>
                </a:lnTo>
                <a:lnTo>
                  <a:pt x="340" y="166"/>
                </a:lnTo>
                <a:lnTo>
                  <a:pt x="340" y="168"/>
                </a:lnTo>
                <a:lnTo>
                  <a:pt x="337" y="195"/>
                </a:lnTo>
                <a:lnTo>
                  <a:pt x="337" y="197"/>
                </a:lnTo>
                <a:lnTo>
                  <a:pt x="334" y="197"/>
                </a:lnTo>
                <a:lnTo>
                  <a:pt x="324" y="200"/>
                </a:lnTo>
                <a:lnTo>
                  <a:pt x="308" y="200"/>
                </a:lnTo>
                <a:lnTo>
                  <a:pt x="299" y="200"/>
                </a:lnTo>
                <a:lnTo>
                  <a:pt x="294" y="200"/>
                </a:lnTo>
                <a:lnTo>
                  <a:pt x="291" y="205"/>
                </a:lnTo>
                <a:lnTo>
                  <a:pt x="291" y="211"/>
                </a:lnTo>
                <a:lnTo>
                  <a:pt x="289" y="213"/>
                </a:lnTo>
                <a:lnTo>
                  <a:pt x="286" y="213"/>
                </a:lnTo>
                <a:lnTo>
                  <a:pt x="281" y="211"/>
                </a:lnTo>
                <a:lnTo>
                  <a:pt x="278" y="211"/>
                </a:lnTo>
                <a:lnTo>
                  <a:pt x="275" y="211"/>
                </a:lnTo>
                <a:lnTo>
                  <a:pt x="275" y="213"/>
                </a:lnTo>
                <a:lnTo>
                  <a:pt x="270" y="216"/>
                </a:lnTo>
                <a:lnTo>
                  <a:pt x="267" y="216"/>
                </a:lnTo>
                <a:lnTo>
                  <a:pt x="265" y="216"/>
                </a:lnTo>
                <a:lnTo>
                  <a:pt x="262" y="221"/>
                </a:lnTo>
                <a:lnTo>
                  <a:pt x="259" y="224"/>
                </a:lnTo>
                <a:lnTo>
                  <a:pt x="257" y="224"/>
                </a:lnTo>
                <a:lnTo>
                  <a:pt x="251" y="224"/>
                </a:lnTo>
                <a:lnTo>
                  <a:pt x="249" y="224"/>
                </a:lnTo>
                <a:lnTo>
                  <a:pt x="243" y="226"/>
                </a:lnTo>
                <a:lnTo>
                  <a:pt x="241" y="226"/>
                </a:lnTo>
                <a:lnTo>
                  <a:pt x="235" y="224"/>
                </a:lnTo>
                <a:lnTo>
                  <a:pt x="230" y="224"/>
                </a:lnTo>
                <a:lnTo>
                  <a:pt x="230" y="229"/>
                </a:lnTo>
                <a:lnTo>
                  <a:pt x="230" y="232"/>
                </a:lnTo>
                <a:lnTo>
                  <a:pt x="230" y="234"/>
                </a:lnTo>
                <a:lnTo>
                  <a:pt x="227" y="234"/>
                </a:lnTo>
                <a:lnTo>
                  <a:pt x="225" y="234"/>
                </a:lnTo>
                <a:lnTo>
                  <a:pt x="219" y="234"/>
                </a:lnTo>
                <a:lnTo>
                  <a:pt x="216" y="234"/>
                </a:lnTo>
                <a:lnTo>
                  <a:pt x="214" y="237"/>
                </a:lnTo>
                <a:lnTo>
                  <a:pt x="214" y="240"/>
                </a:lnTo>
                <a:lnTo>
                  <a:pt x="216" y="245"/>
                </a:lnTo>
                <a:lnTo>
                  <a:pt x="222" y="250"/>
                </a:lnTo>
                <a:lnTo>
                  <a:pt x="225" y="250"/>
                </a:lnTo>
                <a:lnTo>
                  <a:pt x="227" y="250"/>
                </a:lnTo>
                <a:lnTo>
                  <a:pt x="230" y="250"/>
                </a:lnTo>
                <a:lnTo>
                  <a:pt x="230" y="253"/>
                </a:lnTo>
                <a:lnTo>
                  <a:pt x="225" y="258"/>
                </a:lnTo>
                <a:lnTo>
                  <a:pt x="222" y="266"/>
                </a:lnTo>
                <a:lnTo>
                  <a:pt x="219" y="269"/>
                </a:lnTo>
                <a:lnTo>
                  <a:pt x="216" y="269"/>
                </a:lnTo>
                <a:lnTo>
                  <a:pt x="203" y="271"/>
                </a:lnTo>
                <a:lnTo>
                  <a:pt x="195" y="276"/>
                </a:lnTo>
                <a:lnTo>
                  <a:pt x="192" y="279"/>
                </a:lnTo>
                <a:lnTo>
                  <a:pt x="192" y="284"/>
                </a:lnTo>
                <a:lnTo>
                  <a:pt x="192" y="290"/>
                </a:lnTo>
                <a:lnTo>
                  <a:pt x="190" y="290"/>
                </a:lnTo>
                <a:lnTo>
                  <a:pt x="184" y="290"/>
                </a:lnTo>
                <a:lnTo>
                  <a:pt x="182" y="287"/>
                </a:lnTo>
                <a:lnTo>
                  <a:pt x="182" y="292"/>
                </a:lnTo>
                <a:lnTo>
                  <a:pt x="179" y="295"/>
                </a:lnTo>
                <a:lnTo>
                  <a:pt x="176" y="300"/>
                </a:lnTo>
                <a:lnTo>
                  <a:pt x="168" y="305"/>
                </a:lnTo>
                <a:lnTo>
                  <a:pt x="166" y="308"/>
                </a:lnTo>
                <a:lnTo>
                  <a:pt x="158" y="308"/>
                </a:lnTo>
                <a:lnTo>
                  <a:pt x="152" y="311"/>
                </a:lnTo>
                <a:lnTo>
                  <a:pt x="147" y="313"/>
                </a:lnTo>
                <a:lnTo>
                  <a:pt x="144" y="319"/>
                </a:lnTo>
                <a:lnTo>
                  <a:pt x="141" y="321"/>
                </a:lnTo>
                <a:lnTo>
                  <a:pt x="136" y="324"/>
                </a:lnTo>
                <a:lnTo>
                  <a:pt x="133" y="321"/>
                </a:lnTo>
                <a:lnTo>
                  <a:pt x="131" y="319"/>
                </a:lnTo>
                <a:lnTo>
                  <a:pt x="128" y="319"/>
                </a:lnTo>
                <a:lnTo>
                  <a:pt x="128" y="313"/>
                </a:lnTo>
                <a:lnTo>
                  <a:pt x="125" y="311"/>
                </a:lnTo>
                <a:lnTo>
                  <a:pt x="123" y="305"/>
                </a:lnTo>
                <a:lnTo>
                  <a:pt x="117" y="303"/>
                </a:lnTo>
                <a:lnTo>
                  <a:pt x="112" y="303"/>
                </a:lnTo>
                <a:lnTo>
                  <a:pt x="101" y="303"/>
                </a:lnTo>
                <a:lnTo>
                  <a:pt x="91" y="300"/>
                </a:lnTo>
                <a:lnTo>
                  <a:pt x="88" y="300"/>
                </a:lnTo>
                <a:lnTo>
                  <a:pt x="85" y="298"/>
                </a:lnTo>
                <a:lnTo>
                  <a:pt x="83" y="295"/>
                </a:lnTo>
                <a:lnTo>
                  <a:pt x="75" y="292"/>
                </a:lnTo>
                <a:lnTo>
                  <a:pt x="72" y="287"/>
                </a:lnTo>
                <a:lnTo>
                  <a:pt x="67" y="279"/>
                </a:lnTo>
                <a:lnTo>
                  <a:pt x="75" y="274"/>
                </a:lnTo>
                <a:lnTo>
                  <a:pt x="80" y="269"/>
                </a:lnTo>
                <a:lnTo>
                  <a:pt x="77" y="266"/>
                </a:lnTo>
                <a:lnTo>
                  <a:pt x="75" y="261"/>
                </a:lnTo>
                <a:lnTo>
                  <a:pt x="75" y="258"/>
                </a:lnTo>
                <a:lnTo>
                  <a:pt x="75" y="255"/>
                </a:lnTo>
                <a:lnTo>
                  <a:pt x="77" y="250"/>
                </a:lnTo>
                <a:lnTo>
                  <a:pt x="75" y="242"/>
                </a:lnTo>
                <a:lnTo>
                  <a:pt x="80" y="237"/>
                </a:lnTo>
                <a:lnTo>
                  <a:pt x="83" y="232"/>
                </a:lnTo>
                <a:lnTo>
                  <a:pt x="85" y="229"/>
                </a:lnTo>
                <a:lnTo>
                  <a:pt x="88" y="226"/>
                </a:lnTo>
                <a:lnTo>
                  <a:pt x="91" y="226"/>
                </a:lnTo>
                <a:lnTo>
                  <a:pt x="91" y="224"/>
                </a:lnTo>
                <a:lnTo>
                  <a:pt x="93" y="221"/>
                </a:lnTo>
                <a:lnTo>
                  <a:pt x="93" y="216"/>
                </a:lnTo>
                <a:lnTo>
                  <a:pt x="88" y="216"/>
                </a:lnTo>
                <a:lnTo>
                  <a:pt x="85" y="216"/>
                </a:lnTo>
                <a:lnTo>
                  <a:pt x="85" y="213"/>
                </a:lnTo>
                <a:lnTo>
                  <a:pt x="85" y="211"/>
                </a:lnTo>
                <a:lnTo>
                  <a:pt x="85" y="205"/>
                </a:lnTo>
                <a:lnTo>
                  <a:pt x="85" y="197"/>
                </a:lnTo>
                <a:lnTo>
                  <a:pt x="83" y="192"/>
                </a:lnTo>
                <a:lnTo>
                  <a:pt x="80" y="189"/>
                </a:lnTo>
                <a:lnTo>
                  <a:pt x="77" y="184"/>
                </a:lnTo>
                <a:lnTo>
                  <a:pt x="77" y="182"/>
                </a:lnTo>
                <a:lnTo>
                  <a:pt x="75" y="179"/>
                </a:lnTo>
                <a:lnTo>
                  <a:pt x="67" y="179"/>
                </a:lnTo>
                <a:lnTo>
                  <a:pt x="67" y="174"/>
                </a:lnTo>
                <a:lnTo>
                  <a:pt x="64" y="168"/>
                </a:lnTo>
                <a:lnTo>
                  <a:pt x="58" y="168"/>
                </a:lnTo>
                <a:lnTo>
                  <a:pt x="53" y="166"/>
                </a:lnTo>
                <a:lnTo>
                  <a:pt x="50" y="163"/>
                </a:lnTo>
                <a:lnTo>
                  <a:pt x="45" y="166"/>
                </a:lnTo>
                <a:lnTo>
                  <a:pt x="42" y="166"/>
                </a:lnTo>
                <a:lnTo>
                  <a:pt x="34" y="163"/>
                </a:lnTo>
                <a:lnTo>
                  <a:pt x="24" y="158"/>
                </a:lnTo>
                <a:lnTo>
                  <a:pt x="18" y="153"/>
                </a:lnTo>
                <a:lnTo>
                  <a:pt x="13" y="147"/>
                </a:lnTo>
                <a:lnTo>
                  <a:pt x="10" y="147"/>
                </a:lnTo>
                <a:lnTo>
                  <a:pt x="8" y="134"/>
                </a:lnTo>
                <a:lnTo>
                  <a:pt x="5" y="134"/>
                </a:lnTo>
                <a:lnTo>
                  <a:pt x="2" y="129"/>
                </a:lnTo>
                <a:lnTo>
                  <a:pt x="0" y="124"/>
                </a:lnTo>
                <a:lnTo>
                  <a:pt x="2" y="124"/>
                </a:lnTo>
                <a:lnTo>
                  <a:pt x="8" y="124"/>
                </a:lnTo>
                <a:lnTo>
                  <a:pt x="10" y="129"/>
                </a:lnTo>
                <a:lnTo>
                  <a:pt x="13" y="126"/>
                </a:lnTo>
                <a:lnTo>
                  <a:pt x="18" y="121"/>
                </a:lnTo>
                <a:lnTo>
                  <a:pt x="21" y="116"/>
                </a:lnTo>
                <a:lnTo>
                  <a:pt x="21" y="113"/>
                </a:lnTo>
                <a:lnTo>
                  <a:pt x="26" y="113"/>
                </a:lnTo>
                <a:lnTo>
                  <a:pt x="32" y="110"/>
                </a:lnTo>
                <a:lnTo>
                  <a:pt x="42" y="108"/>
                </a:lnTo>
                <a:lnTo>
                  <a:pt x="45" y="105"/>
                </a:lnTo>
                <a:lnTo>
                  <a:pt x="50" y="103"/>
                </a:lnTo>
                <a:lnTo>
                  <a:pt x="58" y="103"/>
                </a:lnTo>
                <a:lnTo>
                  <a:pt x="67" y="100"/>
                </a:lnTo>
                <a:lnTo>
                  <a:pt x="75" y="100"/>
                </a:lnTo>
                <a:lnTo>
                  <a:pt x="77" y="97"/>
                </a:lnTo>
                <a:lnTo>
                  <a:pt x="77" y="89"/>
                </a:lnTo>
                <a:lnTo>
                  <a:pt x="77" y="81"/>
                </a:lnTo>
                <a:lnTo>
                  <a:pt x="80" y="79"/>
                </a:lnTo>
                <a:lnTo>
                  <a:pt x="85" y="79"/>
                </a:lnTo>
                <a:lnTo>
                  <a:pt x="91" y="76"/>
                </a:lnTo>
                <a:lnTo>
                  <a:pt x="99" y="74"/>
                </a:lnTo>
                <a:lnTo>
                  <a:pt x="104" y="74"/>
                </a:lnTo>
                <a:lnTo>
                  <a:pt x="107" y="76"/>
                </a:lnTo>
                <a:lnTo>
                  <a:pt x="109" y="76"/>
                </a:lnTo>
                <a:lnTo>
                  <a:pt x="117" y="76"/>
                </a:lnTo>
                <a:lnTo>
                  <a:pt x="117" y="81"/>
                </a:lnTo>
                <a:lnTo>
                  <a:pt x="120" y="81"/>
                </a:lnTo>
                <a:lnTo>
                  <a:pt x="123" y="84"/>
                </a:lnTo>
                <a:lnTo>
                  <a:pt x="131" y="84"/>
                </a:lnTo>
                <a:lnTo>
                  <a:pt x="131" y="89"/>
                </a:lnTo>
                <a:lnTo>
                  <a:pt x="141" y="76"/>
                </a:lnTo>
                <a:lnTo>
                  <a:pt x="147" y="74"/>
                </a:lnTo>
                <a:lnTo>
                  <a:pt x="158" y="71"/>
                </a:lnTo>
                <a:lnTo>
                  <a:pt x="160" y="71"/>
                </a:lnTo>
                <a:lnTo>
                  <a:pt x="163" y="66"/>
                </a:lnTo>
                <a:lnTo>
                  <a:pt x="168" y="66"/>
                </a:lnTo>
                <a:lnTo>
                  <a:pt x="174" y="58"/>
                </a:lnTo>
                <a:lnTo>
                  <a:pt x="176" y="55"/>
                </a:lnTo>
                <a:lnTo>
                  <a:pt x="179" y="55"/>
                </a:lnTo>
                <a:lnTo>
                  <a:pt x="179" y="52"/>
                </a:lnTo>
                <a:lnTo>
                  <a:pt x="184" y="55"/>
                </a:lnTo>
                <a:lnTo>
                  <a:pt x="190" y="55"/>
                </a:lnTo>
                <a:lnTo>
                  <a:pt x="195" y="55"/>
                </a:lnTo>
                <a:lnTo>
                  <a:pt x="198" y="55"/>
                </a:lnTo>
                <a:lnTo>
                  <a:pt x="203" y="52"/>
                </a:lnTo>
                <a:lnTo>
                  <a:pt x="206" y="52"/>
                </a:lnTo>
                <a:lnTo>
                  <a:pt x="214" y="50"/>
                </a:lnTo>
                <a:lnTo>
                  <a:pt x="216" y="50"/>
                </a:lnTo>
                <a:lnTo>
                  <a:pt x="216" y="47"/>
                </a:lnTo>
                <a:lnTo>
                  <a:pt x="219" y="47"/>
                </a:lnTo>
                <a:lnTo>
                  <a:pt x="219" y="45"/>
                </a:lnTo>
                <a:lnTo>
                  <a:pt x="219" y="42"/>
                </a:lnTo>
                <a:lnTo>
                  <a:pt x="219" y="39"/>
                </a:lnTo>
                <a:lnTo>
                  <a:pt x="216" y="37"/>
                </a:lnTo>
                <a:lnTo>
                  <a:pt x="214" y="37"/>
                </a:lnTo>
                <a:lnTo>
                  <a:pt x="208" y="34"/>
                </a:lnTo>
                <a:lnTo>
                  <a:pt x="206" y="31"/>
                </a:lnTo>
                <a:lnTo>
                  <a:pt x="206" y="29"/>
                </a:lnTo>
                <a:lnTo>
                  <a:pt x="208" y="26"/>
                </a:lnTo>
                <a:lnTo>
                  <a:pt x="208" y="21"/>
                </a:lnTo>
                <a:lnTo>
                  <a:pt x="208" y="18"/>
                </a:lnTo>
                <a:lnTo>
                  <a:pt x="211" y="13"/>
                </a:lnTo>
                <a:lnTo>
                  <a:pt x="214" y="13"/>
                </a:lnTo>
                <a:lnTo>
                  <a:pt x="214" y="10"/>
                </a:lnTo>
                <a:lnTo>
                  <a:pt x="216" y="8"/>
                </a:lnTo>
                <a:lnTo>
                  <a:pt x="219" y="5"/>
                </a:lnTo>
                <a:lnTo>
                  <a:pt x="219" y="2"/>
                </a:lnTo>
                <a:lnTo>
                  <a:pt x="222" y="2"/>
                </a:lnTo>
                <a:lnTo>
                  <a:pt x="227" y="0"/>
                </a:lnTo>
                <a:lnTo>
                  <a:pt x="235" y="2"/>
                </a:lnTo>
                <a:lnTo>
                  <a:pt x="243" y="5"/>
                </a:lnTo>
                <a:lnTo>
                  <a:pt x="249" y="2"/>
                </a:lnTo>
                <a:lnTo>
                  <a:pt x="254" y="5"/>
                </a:lnTo>
                <a:lnTo>
                  <a:pt x="254" y="8"/>
                </a:lnTo>
                <a:lnTo>
                  <a:pt x="257" y="8"/>
                </a:lnTo>
                <a:lnTo>
                  <a:pt x="259" y="5"/>
                </a:lnTo>
                <a:lnTo>
                  <a:pt x="262" y="8"/>
                </a:lnTo>
                <a:lnTo>
                  <a:pt x="265" y="10"/>
                </a:lnTo>
                <a:lnTo>
                  <a:pt x="267" y="10"/>
                </a:lnTo>
                <a:lnTo>
                  <a:pt x="275" y="10"/>
                </a:lnTo>
                <a:lnTo>
                  <a:pt x="283" y="10"/>
                </a:lnTo>
                <a:lnTo>
                  <a:pt x="283" y="13"/>
                </a:lnTo>
                <a:lnTo>
                  <a:pt x="281" y="21"/>
                </a:lnTo>
                <a:lnTo>
                  <a:pt x="283" y="29"/>
                </a:lnTo>
                <a:lnTo>
                  <a:pt x="283" y="37"/>
                </a:lnTo>
                <a:lnTo>
                  <a:pt x="286" y="42"/>
                </a:lnTo>
                <a:lnTo>
                  <a:pt x="291" y="47"/>
                </a:lnTo>
                <a:lnTo>
                  <a:pt x="294" y="55"/>
                </a:lnTo>
                <a:lnTo>
                  <a:pt x="297" y="55"/>
                </a:lnTo>
                <a:lnTo>
                  <a:pt x="302" y="55"/>
                </a:lnTo>
                <a:lnTo>
                  <a:pt x="305" y="58"/>
                </a:lnTo>
                <a:lnTo>
                  <a:pt x="310" y="58"/>
                </a:lnTo>
                <a:lnTo>
                  <a:pt x="316" y="58"/>
                </a:lnTo>
                <a:lnTo>
                  <a:pt x="321" y="60"/>
                </a:lnTo>
                <a:lnTo>
                  <a:pt x="326" y="63"/>
                </a:lnTo>
                <a:lnTo>
                  <a:pt x="332" y="63"/>
                </a:lnTo>
                <a:lnTo>
                  <a:pt x="334" y="60"/>
                </a:lnTo>
                <a:lnTo>
                  <a:pt x="340" y="60"/>
                </a:lnTo>
                <a:lnTo>
                  <a:pt x="342" y="60"/>
                </a:lnTo>
                <a:lnTo>
                  <a:pt x="348" y="58"/>
                </a:lnTo>
                <a:lnTo>
                  <a:pt x="353" y="55"/>
                </a:lnTo>
                <a:lnTo>
                  <a:pt x="356" y="55"/>
                </a:lnTo>
                <a:lnTo>
                  <a:pt x="358" y="58"/>
                </a:lnTo>
                <a:lnTo>
                  <a:pt x="366" y="66"/>
                </a:lnTo>
                <a:lnTo>
                  <a:pt x="372" y="74"/>
                </a:lnTo>
                <a:lnTo>
                  <a:pt x="377" y="76"/>
                </a:lnTo>
                <a:lnTo>
                  <a:pt x="383" y="81"/>
                </a:lnTo>
                <a:lnTo>
                  <a:pt x="388" y="84"/>
                </a:lnTo>
                <a:lnTo>
                  <a:pt x="396" y="87"/>
                </a:lnTo>
                <a:lnTo>
                  <a:pt x="401" y="89"/>
                </a:lnTo>
                <a:lnTo>
                  <a:pt x="407" y="89"/>
                </a:lnTo>
                <a:lnTo>
                  <a:pt x="420" y="92"/>
                </a:lnTo>
                <a:lnTo>
                  <a:pt x="423" y="95"/>
                </a:lnTo>
                <a:lnTo>
                  <a:pt x="425" y="100"/>
                </a:lnTo>
                <a:lnTo>
                  <a:pt x="425" y="105"/>
                </a:lnTo>
                <a:lnTo>
                  <a:pt x="423" y="108"/>
                </a:lnTo>
                <a:lnTo>
                  <a:pt x="423" y="110"/>
                </a:lnTo>
                <a:lnTo>
                  <a:pt x="425" y="110"/>
                </a:lnTo>
                <a:lnTo>
                  <a:pt x="425" y="105"/>
                </a:lnTo>
                <a:lnTo>
                  <a:pt x="431" y="100"/>
                </a:lnTo>
                <a:lnTo>
                  <a:pt x="433" y="97"/>
                </a:lnTo>
                <a:lnTo>
                  <a:pt x="436" y="97"/>
                </a:lnTo>
                <a:lnTo>
                  <a:pt x="439" y="95"/>
                </a:lnTo>
                <a:lnTo>
                  <a:pt x="441" y="97"/>
                </a:lnTo>
                <a:lnTo>
                  <a:pt x="447" y="97"/>
                </a:lnTo>
                <a:lnTo>
                  <a:pt x="452" y="97"/>
                </a:lnTo>
                <a:lnTo>
                  <a:pt x="455" y="100"/>
                </a:lnTo>
                <a:lnTo>
                  <a:pt x="457" y="100"/>
                </a:lnTo>
                <a:lnTo>
                  <a:pt x="460" y="103"/>
                </a:lnTo>
                <a:lnTo>
                  <a:pt x="460" y="110"/>
                </a:lnTo>
                <a:lnTo>
                  <a:pt x="460" y="113"/>
                </a:lnTo>
                <a:lnTo>
                  <a:pt x="460" y="118"/>
                </a:lnTo>
                <a:lnTo>
                  <a:pt x="457" y="126"/>
                </a:lnTo>
                <a:lnTo>
                  <a:pt x="457" y="132"/>
                </a:lnTo>
                <a:lnTo>
                  <a:pt x="455" y="134"/>
                </a:lnTo>
                <a:lnTo>
                  <a:pt x="449" y="137"/>
                </a:lnTo>
                <a:lnTo>
                  <a:pt x="447" y="139"/>
                </a:lnTo>
                <a:lnTo>
                  <a:pt x="444" y="139"/>
                </a:lnTo>
                <a:lnTo>
                  <a:pt x="439" y="142"/>
                </a:lnTo>
                <a:lnTo>
                  <a:pt x="439" y="147"/>
                </a:lnTo>
                <a:lnTo>
                  <a:pt x="444" y="158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10" name="Freeform 37"/>
          <p:cNvSpPr>
            <a:spLocks/>
          </p:cNvSpPr>
          <p:nvPr/>
        </p:nvSpPr>
        <p:spPr bwMode="auto">
          <a:xfrm>
            <a:off x="4524732" y="4677019"/>
            <a:ext cx="993361" cy="594037"/>
          </a:xfrm>
          <a:custGeom>
            <a:avLst/>
            <a:gdLst>
              <a:gd name="T0" fmla="*/ 188 w 191"/>
              <a:gd name="T1" fmla="*/ 216 h 242"/>
              <a:gd name="T2" fmla="*/ 182 w 191"/>
              <a:gd name="T3" fmla="*/ 237 h 242"/>
              <a:gd name="T4" fmla="*/ 172 w 191"/>
              <a:gd name="T5" fmla="*/ 240 h 242"/>
              <a:gd name="T6" fmla="*/ 161 w 191"/>
              <a:gd name="T7" fmla="*/ 229 h 242"/>
              <a:gd name="T8" fmla="*/ 153 w 191"/>
              <a:gd name="T9" fmla="*/ 232 h 242"/>
              <a:gd name="T10" fmla="*/ 140 w 191"/>
              <a:gd name="T11" fmla="*/ 237 h 242"/>
              <a:gd name="T12" fmla="*/ 126 w 191"/>
              <a:gd name="T13" fmla="*/ 237 h 242"/>
              <a:gd name="T14" fmla="*/ 118 w 191"/>
              <a:gd name="T15" fmla="*/ 234 h 242"/>
              <a:gd name="T16" fmla="*/ 110 w 191"/>
              <a:gd name="T17" fmla="*/ 242 h 242"/>
              <a:gd name="T18" fmla="*/ 105 w 191"/>
              <a:gd name="T19" fmla="*/ 232 h 242"/>
              <a:gd name="T20" fmla="*/ 99 w 191"/>
              <a:gd name="T21" fmla="*/ 219 h 242"/>
              <a:gd name="T22" fmla="*/ 86 w 191"/>
              <a:gd name="T23" fmla="*/ 211 h 242"/>
              <a:gd name="T24" fmla="*/ 78 w 191"/>
              <a:gd name="T25" fmla="*/ 205 h 242"/>
              <a:gd name="T26" fmla="*/ 67 w 191"/>
              <a:gd name="T27" fmla="*/ 208 h 242"/>
              <a:gd name="T28" fmla="*/ 57 w 191"/>
              <a:gd name="T29" fmla="*/ 208 h 242"/>
              <a:gd name="T30" fmla="*/ 49 w 191"/>
              <a:gd name="T31" fmla="*/ 200 h 242"/>
              <a:gd name="T32" fmla="*/ 43 w 191"/>
              <a:gd name="T33" fmla="*/ 187 h 242"/>
              <a:gd name="T34" fmla="*/ 43 w 191"/>
              <a:gd name="T35" fmla="*/ 179 h 242"/>
              <a:gd name="T36" fmla="*/ 27 w 191"/>
              <a:gd name="T37" fmla="*/ 174 h 242"/>
              <a:gd name="T38" fmla="*/ 11 w 191"/>
              <a:gd name="T39" fmla="*/ 158 h 242"/>
              <a:gd name="T40" fmla="*/ 0 w 191"/>
              <a:gd name="T41" fmla="*/ 145 h 242"/>
              <a:gd name="T42" fmla="*/ 3 w 191"/>
              <a:gd name="T43" fmla="*/ 134 h 242"/>
              <a:gd name="T44" fmla="*/ 11 w 191"/>
              <a:gd name="T45" fmla="*/ 126 h 242"/>
              <a:gd name="T46" fmla="*/ 14 w 191"/>
              <a:gd name="T47" fmla="*/ 108 h 242"/>
              <a:gd name="T48" fmla="*/ 11 w 191"/>
              <a:gd name="T49" fmla="*/ 97 h 242"/>
              <a:gd name="T50" fmla="*/ 14 w 191"/>
              <a:gd name="T51" fmla="*/ 84 h 242"/>
              <a:gd name="T52" fmla="*/ 11 w 191"/>
              <a:gd name="T53" fmla="*/ 66 h 242"/>
              <a:gd name="T54" fmla="*/ 19 w 191"/>
              <a:gd name="T55" fmla="*/ 50 h 242"/>
              <a:gd name="T56" fmla="*/ 35 w 191"/>
              <a:gd name="T57" fmla="*/ 47 h 242"/>
              <a:gd name="T58" fmla="*/ 49 w 191"/>
              <a:gd name="T59" fmla="*/ 45 h 242"/>
              <a:gd name="T60" fmla="*/ 65 w 191"/>
              <a:gd name="T61" fmla="*/ 39 h 242"/>
              <a:gd name="T62" fmla="*/ 73 w 191"/>
              <a:gd name="T63" fmla="*/ 34 h 242"/>
              <a:gd name="T64" fmla="*/ 81 w 191"/>
              <a:gd name="T65" fmla="*/ 29 h 242"/>
              <a:gd name="T66" fmla="*/ 97 w 191"/>
              <a:gd name="T67" fmla="*/ 18 h 242"/>
              <a:gd name="T68" fmla="*/ 116 w 191"/>
              <a:gd name="T69" fmla="*/ 10 h 242"/>
              <a:gd name="T70" fmla="*/ 140 w 191"/>
              <a:gd name="T71" fmla="*/ 2 h 242"/>
              <a:gd name="T72" fmla="*/ 148 w 191"/>
              <a:gd name="T73" fmla="*/ 16 h 242"/>
              <a:gd name="T74" fmla="*/ 145 w 191"/>
              <a:gd name="T75" fmla="*/ 23 h 242"/>
              <a:gd name="T76" fmla="*/ 140 w 191"/>
              <a:gd name="T77" fmla="*/ 31 h 242"/>
              <a:gd name="T78" fmla="*/ 137 w 191"/>
              <a:gd name="T79" fmla="*/ 42 h 242"/>
              <a:gd name="T80" fmla="*/ 142 w 191"/>
              <a:gd name="T81" fmla="*/ 60 h 242"/>
              <a:gd name="T82" fmla="*/ 148 w 191"/>
              <a:gd name="T83" fmla="*/ 76 h 242"/>
              <a:gd name="T84" fmla="*/ 148 w 191"/>
              <a:gd name="T85" fmla="*/ 92 h 242"/>
              <a:gd name="T86" fmla="*/ 142 w 191"/>
              <a:gd name="T87" fmla="*/ 105 h 242"/>
              <a:gd name="T88" fmla="*/ 153 w 191"/>
              <a:gd name="T89" fmla="*/ 110 h 242"/>
              <a:gd name="T90" fmla="*/ 164 w 191"/>
              <a:gd name="T91" fmla="*/ 113 h 242"/>
              <a:gd name="T92" fmla="*/ 166 w 191"/>
              <a:gd name="T93" fmla="*/ 124 h 242"/>
              <a:gd name="T94" fmla="*/ 164 w 191"/>
              <a:gd name="T95" fmla="*/ 139 h 242"/>
              <a:gd name="T96" fmla="*/ 164 w 191"/>
              <a:gd name="T97" fmla="*/ 153 h 242"/>
              <a:gd name="T98" fmla="*/ 161 w 191"/>
              <a:gd name="T99" fmla="*/ 163 h 242"/>
              <a:gd name="T100" fmla="*/ 166 w 191"/>
              <a:gd name="T101" fmla="*/ 176 h 242"/>
              <a:gd name="T102" fmla="*/ 177 w 191"/>
              <a:gd name="T103" fmla="*/ 171 h 242"/>
              <a:gd name="T104" fmla="*/ 185 w 191"/>
              <a:gd name="T105" fmla="*/ 171 h 242"/>
              <a:gd name="T106" fmla="*/ 185 w 191"/>
              <a:gd name="T107" fmla="*/ 182 h 242"/>
              <a:gd name="T108" fmla="*/ 177 w 191"/>
              <a:gd name="T109" fmla="*/ 184 h 242"/>
              <a:gd name="T110" fmla="*/ 172 w 191"/>
              <a:gd name="T111" fmla="*/ 190 h 242"/>
              <a:gd name="T112" fmla="*/ 182 w 191"/>
              <a:gd name="T113" fmla="*/ 195 h 242"/>
              <a:gd name="T114" fmla="*/ 185 w 191"/>
              <a:gd name="T115" fmla="*/ 200 h 24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1"/>
              <a:gd name="T175" fmla="*/ 0 h 242"/>
              <a:gd name="T176" fmla="*/ 191 w 191"/>
              <a:gd name="T177" fmla="*/ 242 h 24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1" h="242">
                <a:moveTo>
                  <a:pt x="188" y="203"/>
                </a:moveTo>
                <a:lnTo>
                  <a:pt x="191" y="208"/>
                </a:lnTo>
                <a:lnTo>
                  <a:pt x="188" y="216"/>
                </a:lnTo>
                <a:lnTo>
                  <a:pt x="185" y="221"/>
                </a:lnTo>
                <a:lnTo>
                  <a:pt x="185" y="229"/>
                </a:lnTo>
                <a:lnTo>
                  <a:pt x="182" y="237"/>
                </a:lnTo>
                <a:lnTo>
                  <a:pt x="182" y="242"/>
                </a:lnTo>
                <a:lnTo>
                  <a:pt x="177" y="242"/>
                </a:lnTo>
                <a:lnTo>
                  <a:pt x="172" y="240"/>
                </a:lnTo>
                <a:lnTo>
                  <a:pt x="169" y="234"/>
                </a:lnTo>
                <a:lnTo>
                  <a:pt x="164" y="232"/>
                </a:lnTo>
                <a:lnTo>
                  <a:pt x="161" y="229"/>
                </a:lnTo>
                <a:lnTo>
                  <a:pt x="158" y="229"/>
                </a:lnTo>
                <a:lnTo>
                  <a:pt x="156" y="229"/>
                </a:lnTo>
                <a:lnTo>
                  <a:pt x="153" y="232"/>
                </a:lnTo>
                <a:lnTo>
                  <a:pt x="148" y="234"/>
                </a:lnTo>
                <a:lnTo>
                  <a:pt x="145" y="234"/>
                </a:lnTo>
                <a:lnTo>
                  <a:pt x="140" y="237"/>
                </a:lnTo>
                <a:lnTo>
                  <a:pt x="137" y="237"/>
                </a:lnTo>
                <a:lnTo>
                  <a:pt x="134" y="237"/>
                </a:lnTo>
                <a:lnTo>
                  <a:pt x="126" y="237"/>
                </a:lnTo>
                <a:lnTo>
                  <a:pt x="124" y="234"/>
                </a:lnTo>
                <a:lnTo>
                  <a:pt x="121" y="234"/>
                </a:lnTo>
                <a:lnTo>
                  <a:pt x="118" y="234"/>
                </a:lnTo>
                <a:lnTo>
                  <a:pt x="116" y="237"/>
                </a:lnTo>
                <a:lnTo>
                  <a:pt x="113" y="240"/>
                </a:lnTo>
                <a:lnTo>
                  <a:pt x="110" y="242"/>
                </a:lnTo>
                <a:lnTo>
                  <a:pt x="108" y="240"/>
                </a:lnTo>
                <a:lnTo>
                  <a:pt x="105" y="237"/>
                </a:lnTo>
                <a:lnTo>
                  <a:pt x="105" y="232"/>
                </a:lnTo>
                <a:lnTo>
                  <a:pt x="105" y="226"/>
                </a:lnTo>
                <a:lnTo>
                  <a:pt x="102" y="221"/>
                </a:lnTo>
                <a:lnTo>
                  <a:pt x="99" y="219"/>
                </a:lnTo>
                <a:lnTo>
                  <a:pt x="91" y="216"/>
                </a:lnTo>
                <a:lnTo>
                  <a:pt x="86" y="213"/>
                </a:lnTo>
                <a:lnTo>
                  <a:pt x="86" y="211"/>
                </a:lnTo>
                <a:lnTo>
                  <a:pt x="83" y="205"/>
                </a:lnTo>
                <a:lnTo>
                  <a:pt x="81" y="205"/>
                </a:lnTo>
                <a:lnTo>
                  <a:pt x="78" y="205"/>
                </a:lnTo>
                <a:lnTo>
                  <a:pt x="75" y="205"/>
                </a:lnTo>
                <a:lnTo>
                  <a:pt x="70" y="208"/>
                </a:lnTo>
                <a:lnTo>
                  <a:pt x="67" y="208"/>
                </a:lnTo>
                <a:lnTo>
                  <a:pt x="62" y="211"/>
                </a:lnTo>
                <a:lnTo>
                  <a:pt x="59" y="211"/>
                </a:lnTo>
                <a:lnTo>
                  <a:pt x="57" y="208"/>
                </a:lnTo>
                <a:lnTo>
                  <a:pt x="51" y="208"/>
                </a:lnTo>
                <a:lnTo>
                  <a:pt x="51" y="203"/>
                </a:lnTo>
                <a:lnTo>
                  <a:pt x="49" y="200"/>
                </a:lnTo>
                <a:lnTo>
                  <a:pt x="46" y="197"/>
                </a:lnTo>
                <a:lnTo>
                  <a:pt x="43" y="192"/>
                </a:lnTo>
                <a:lnTo>
                  <a:pt x="43" y="187"/>
                </a:lnTo>
                <a:lnTo>
                  <a:pt x="43" y="184"/>
                </a:lnTo>
                <a:lnTo>
                  <a:pt x="43" y="182"/>
                </a:lnTo>
                <a:lnTo>
                  <a:pt x="43" y="179"/>
                </a:lnTo>
                <a:lnTo>
                  <a:pt x="38" y="179"/>
                </a:lnTo>
                <a:lnTo>
                  <a:pt x="33" y="176"/>
                </a:lnTo>
                <a:lnTo>
                  <a:pt x="27" y="174"/>
                </a:lnTo>
                <a:lnTo>
                  <a:pt x="22" y="166"/>
                </a:lnTo>
                <a:lnTo>
                  <a:pt x="16" y="163"/>
                </a:lnTo>
                <a:lnTo>
                  <a:pt x="11" y="158"/>
                </a:lnTo>
                <a:lnTo>
                  <a:pt x="8" y="153"/>
                </a:lnTo>
                <a:lnTo>
                  <a:pt x="3" y="147"/>
                </a:lnTo>
                <a:lnTo>
                  <a:pt x="0" y="145"/>
                </a:lnTo>
                <a:lnTo>
                  <a:pt x="0" y="142"/>
                </a:lnTo>
                <a:lnTo>
                  <a:pt x="0" y="137"/>
                </a:lnTo>
                <a:lnTo>
                  <a:pt x="3" y="134"/>
                </a:lnTo>
                <a:lnTo>
                  <a:pt x="6" y="132"/>
                </a:lnTo>
                <a:lnTo>
                  <a:pt x="8" y="126"/>
                </a:lnTo>
                <a:lnTo>
                  <a:pt x="11" y="126"/>
                </a:lnTo>
                <a:lnTo>
                  <a:pt x="14" y="121"/>
                </a:lnTo>
                <a:lnTo>
                  <a:pt x="14" y="116"/>
                </a:lnTo>
                <a:lnTo>
                  <a:pt x="14" y="108"/>
                </a:lnTo>
                <a:lnTo>
                  <a:pt x="11" y="105"/>
                </a:lnTo>
                <a:lnTo>
                  <a:pt x="11" y="103"/>
                </a:lnTo>
                <a:lnTo>
                  <a:pt x="11" y="97"/>
                </a:lnTo>
                <a:lnTo>
                  <a:pt x="14" y="92"/>
                </a:lnTo>
                <a:lnTo>
                  <a:pt x="16" y="89"/>
                </a:lnTo>
                <a:lnTo>
                  <a:pt x="14" y="84"/>
                </a:lnTo>
                <a:lnTo>
                  <a:pt x="11" y="79"/>
                </a:lnTo>
                <a:lnTo>
                  <a:pt x="11" y="71"/>
                </a:lnTo>
                <a:lnTo>
                  <a:pt x="11" y="66"/>
                </a:lnTo>
                <a:lnTo>
                  <a:pt x="14" y="60"/>
                </a:lnTo>
                <a:lnTo>
                  <a:pt x="16" y="52"/>
                </a:lnTo>
                <a:lnTo>
                  <a:pt x="19" y="50"/>
                </a:lnTo>
                <a:lnTo>
                  <a:pt x="22" y="50"/>
                </a:lnTo>
                <a:lnTo>
                  <a:pt x="30" y="47"/>
                </a:lnTo>
                <a:lnTo>
                  <a:pt x="35" y="47"/>
                </a:lnTo>
                <a:lnTo>
                  <a:pt x="41" y="47"/>
                </a:lnTo>
                <a:lnTo>
                  <a:pt x="43" y="45"/>
                </a:lnTo>
                <a:lnTo>
                  <a:pt x="49" y="45"/>
                </a:lnTo>
                <a:lnTo>
                  <a:pt x="54" y="42"/>
                </a:lnTo>
                <a:lnTo>
                  <a:pt x="62" y="39"/>
                </a:lnTo>
                <a:lnTo>
                  <a:pt x="65" y="39"/>
                </a:lnTo>
                <a:lnTo>
                  <a:pt x="67" y="37"/>
                </a:lnTo>
                <a:lnTo>
                  <a:pt x="70" y="37"/>
                </a:lnTo>
                <a:lnTo>
                  <a:pt x="73" y="34"/>
                </a:lnTo>
                <a:lnTo>
                  <a:pt x="75" y="31"/>
                </a:lnTo>
                <a:lnTo>
                  <a:pt x="78" y="29"/>
                </a:lnTo>
                <a:lnTo>
                  <a:pt x="81" y="29"/>
                </a:lnTo>
                <a:lnTo>
                  <a:pt x="83" y="29"/>
                </a:lnTo>
                <a:lnTo>
                  <a:pt x="89" y="23"/>
                </a:lnTo>
                <a:lnTo>
                  <a:pt x="97" y="18"/>
                </a:lnTo>
                <a:lnTo>
                  <a:pt x="102" y="16"/>
                </a:lnTo>
                <a:lnTo>
                  <a:pt x="108" y="13"/>
                </a:lnTo>
                <a:lnTo>
                  <a:pt x="116" y="10"/>
                </a:lnTo>
                <a:lnTo>
                  <a:pt x="121" y="8"/>
                </a:lnTo>
                <a:lnTo>
                  <a:pt x="132" y="5"/>
                </a:lnTo>
                <a:lnTo>
                  <a:pt x="140" y="2"/>
                </a:lnTo>
                <a:lnTo>
                  <a:pt x="142" y="0"/>
                </a:lnTo>
                <a:lnTo>
                  <a:pt x="145" y="10"/>
                </a:lnTo>
                <a:lnTo>
                  <a:pt x="148" y="16"/>
                </a:lnTo>
                <a:lnTo>
                  <a:pt x="148" y="18"/>
                </a:lnTo>
                <a:lnTo>
                  <a:pt x="150" y="23"/>
                </a:lnTo>
                <a:lnTo>
                  <a:pt x="145" y="23"/>
                </a:lnTo>
                <a:lnTo>
                  <a:pt x="145" y="26"/>
                </a:lnTo>
                <a:lnTo>
                  <a:pt x="145" y="31"/>
                </a:lnTo>
                <a:lnTo>
                  <a:pt x="140" y="31"/>
                </a:lnTo>
                <a:lnTo>
                  <a:pt x="137" y="31"/>
                </a:lnTo>
                <a:lnTo>
                  <a:pt x="134" y="37"/>
                </a:lnTo>
                <a:lnTo>
                  <a:pt x="137" y="42"/>
                </a:lnTo>
                <a:lnTo>
                  <a:pt x="137" y="50"/>
                </a:lnTo>
                <a:lnTo>
                  <a:pt x="140" y="58"/>
                </a:lnTo>
                <a:lnTo>
                  <a:pt x="142" y="60"/>
                </a:lnTo>
                <a:lnTo>
                  <a:pt x="145" y="66"/>
                </a:lnTo>
                <a:lnTo>
                  <a:pt x="145" y="71"/>
                </a:lnTo>
                <a:lnTo>
                  <a:pt x="148" y="76"/>
                </a:lnTo>
                <a:lnTo>
                  <a:pt x="150" y="81"/>
                </a:lnTo>
                <a:lnTo>
                  <a:pt x="150" y="89"/>
                </a:lnTo>
                <a:lnTo>
                  <a:pt x="148" y="92"/>
                </a:lnTo>
                <a:lnTo>
                  <a:pt x="145" y="97"/>
                </a:lnTo>
                <a:lnTo>
                  <a:pt x="145" y="100"/>
                </a:lnTo>
                <a:lnTo>
                  <a:pt x="142" y="105"/>
                </a:lnTo>
                <a:lnTo>
                  <a:pt x="145" y="108"/>
                </a:lnTo>
                <a:lnTo>
                  <a:pt x="148" y="110"/>
                </a:lnTo>
                <a:lnTo>
                  <a:pt x="153" y="110"/>
                </a:lnTo>
                <a:lnTo>
                  <a:pt x="158" y="110"/>
                </a:lnTo>
                <a:lnTo>
                  <a:pt x="161" y="110"/>
                </a:lnTo>
                <a:lnTo>
                  <a:pt x="164" y="113"/>
                </a:lnTo>
                <a:lnTo>
                  <a:pt x="166" y="118"/>
                </a:lnTo>
                <a:lnTo>
                  <a:pt x="166" y="121"/>
                </a:lnTo>
                <a:lnTo>
                  <a:pt x="166" y="124"/>
                </a:lnTo>
                <a:lnTo>
                  <a:pt x="164" y="129"/>
                </a:lnTo>
                <a:lnTo>
                  <a:pt x="164" y="134"/>
                </a:lnTo>
                <a:lnTo>
                  <a:pt x="164" y="139"/>
                </a:lnTo>
                <a:lnTo>
                  <a:pt x="164" y="145"/>
                </a:lnTo>
                <a:lnTo>
                  <a:pt x="164" y="147"/>
                </a:lnTo>
                <a:lnTo>
                  <a:pt x="164" y="153"/>
                </a:lnTo>
                <a:lnTo>
                  <a:pt x="161" y="158"/>
                </a:lnTo>
                <a:lnTo>
                  <a:pt x="161" y="161"/>
                </a:lnTo>
                <a:lnTo>
                  <a:pt x="161" y="163"/>
                </a:lnTo>
                <a:lnTo>
                  <a:pt x="164" y="168"/>
                </a:lnTo>
                <a:lnTo>
                  <a:pt x="164" y="174"/>
                </a:lnTo>
                <a:lnTo>
                  <a:pt x="166" y="176"/>
                </a:lnTo>
                <a:lnTo>
                  <a:pt x="169" y="179"/>
                </a:lnTo>
                <a:lnTo>
                  <a:pt x="174" y="174"/>
                </a:lnTo>
                <a:lnTo>
                  <a:pt x="177" y="171"/>
                </a:lnTo>
                <a:lnTo>
                  <a:pt x="182" y="168"/>
                </a:lnTo>
                <a:lnTo>
                  <a:pt x="185" y="168"/>
                </a:lnTo>
                <a:lnTo>
                  <a:pt x="185" y="171"/>
                </a:lnTo>
                <a:lnTo>
                  <a:pt x="188" y="174"/>
                </a:lnTo>
                <a:lnTo>
                  <a:pt x="188" y="179"/>
                </a:lnTo>
                <a:lnTo>
                  <a:pt x="185" y="182"/>
                </a:lnTo>
                <a:lnTo>
                  <a:pt x="182" y="184"/>
                </a:lnTo>
                <a:lnTo>
                  <a:pt x="180" y="184"/>
                </a:lnTo>
                <a:lnTo>
                  <a:pt x="177" y="184"/>
                </a:lnTo>
                <a:lnTo>
                  <a:pt x="174" y="184"/>
                </a:lnTo>
                <a:lnTo>
                  <a:pt x="172" y="187"/>
                </a:lnTo>
                <a:lnTo>
                  <a:pt x="172" y="190"/>
                </a:lnTo>
                <a:lnTo>
                  <a:pt x="174" y="192"/>
                </a:lnTo>
                <a:lnTo>
                  <a:pt x="177" y="195"/>
                </a:lnTo>
                <a:lnTo>
                  <a:pt x="182" y="195"/>
                </a:lnTo>
                <a:lnTo>
                  <a:pt x="182" y="192"/>
                </a:lnTo>
                <a:lnTo>
                  <a:pt x="185" y="195"/>
                </a:lnTo>
                <a:lnTo>
                  <a:pt x="185" y="200"/>
                </a:lnTo>
                <a:lnTo>
                  <a:pt x="188" y="203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11" name="Freeform 38"/>
          <p:cNvSpPr>
            <a:spLocks/>
          </p:cNvSpPr>
          <p:nvPr/>
        </p:nvSpPr>
        <p:spPr bwMode="auto">
          <a:xfrm>
            <a:off x="5169636" y="4436459"/>
            <a:ext cx="904947" cy="751139"/>
          </a:xfrm>
          <a:custGeom>
            <a:avLst/>
            <a:gdLst>
              <a:gd name="T0" fmla="*/ 152 w 174"/>
              <a:gd name="T1" fmla="*/ 108 h 306"/>
              <a:gd name="T2" fmla="*/ 155 w 174"/>
              <a:gd name="T3" fmla="*/ 135 h 306"/>
              <a:gd name="T4" fmla="*/ 163 w 174"/>
              <a:gd name="T5" fmla="*/ 153 h 306"/>
              <a:gd name="T6" fmla="*/ 174 w 174"/>
              <a:gd name="T7" fmla="*/ 148 h 306"/>
              <a:gd name="T8" fmla="*/ 168 w 174"/>
              <a:gd name="T9" fmla="*/ 177 h 306"/>
              <a:gd name="T10" fmla="*/ 158 w 174"/>
              <a:gd name="T11" fmla="*/ 185 h 306"/>
              <a:gd name="T12" fmla="*/ 152 w 174"/>
              <a:gd name="T13" fmla="*/ 208 h 306"/>
              <a:gd name="T14" fmla="*/ 147 w 174"/>
              <a:gd name="T15" fmla="*/ 224 h 306"/>
              <a:gd name="T16" fmla="*/ 147 w 174"/>
              <a:gd name="T17" fmla="*/ 240 h 306"/>
              <a:gd name="T18" fmla="*/ 133 w 174"/>
              <a:gd name="T19" fmla="*/ 266 h 306"/>
              <a:gd name="T20" fmla="*/ 117 w 174"/>
              <a:gd name="T21" fmla="*/ 269 h 306"/>
              <a:gd name="T22" fmla="*/ 112 w 174"/>
              <a:gd name="T23" fmla="*/ 282 h 306"/>
              <a:gd name="T24" fmla="*/ 96 w 174"/>
              <a:gd name="T25" fmla="*/ 282 h 306"/>
              <a:gd name="T26" fmla="*/ 93 w 174"/>
              <a:gd name="T27" fmla="*/ 288 h 306"/>
              <a:gd name="T28" fmla="*/ 83 w 174"/>
              <a:gd name="T29" fmla="*/ 303 h 306"/>
              <a:gd name="T30" fmla="*/ 64 w 174"/>
              <a:gd name="T31" fmla="*/ 301 h 306"/>
              <a:gd name="T32" fmla="*/ 58 w 174"/>
              <a:gd name="T33" fmla="*/ 293 h 306"/>
              <a:gd name="T34" fmla="*/ 48 w 174"/>
              <a:gd name="T35" fmla="*/ 285 h 306"/>
              <a:gd name="T36" fmla="*/ 58 w 174"/>
              <a:gd name="T37" fmla="*/ 282 h 306"/>
              <a:gd name="T38" fmla="*/ 61 w 174"/>
              <a:gd name="T39" fmla="*/ 269 h 306"/>
              <a:gd name="T40" fmla="*/ 50 w 174"/>
              <a:gd name="T41" fmla="*/ 272 h 306"/>
              <a:gd name="T42" fmla="*/ 40 w 174"/>
              <a:gd name="T43" fmla="*/ 266 h 306"/>
              <a:gd name="T44" fmla="*/ 40 w 174"/>
              <a:gd name="T45" fmla="*/ 251 h 306"/>
              <a:gd name="T46" fmla="*/ 40 w 174"/>
              <a:gd name="T47" fmla="*/ 232 h 306"/>
              <a:gd name="T48" fmla="*/ 42 w 174"/>
              <a:gd name="T49" fmla="*/ 216 h 306"/>
              <a:gd name="T50" fmla="*/ 29 w 174"/>
              <a:gd name="T51" fmla="*/ 208 h 306"/>
              <a:gd name="T52" fmla="*/ 21 w 174"/>
              <a:gd name="T53" fmla="*/ 198 h 306"/>
              <a:gd name="T54" fmla="*/ 26 w 174"/>
              <a:gd name="T55" fmla="*/ 179 h 306"/>
              <a:gd name="T56" fmla="*/ 18 w 174"/>
              <a:gd name="T57" fmla="*/ 158 h 306"/>
              <a:gd name="T58" fmla="*/ 10 w 174"/>
              <a:gd name="T59" fmla="*/ 135 h 306"/>
              <a:gd name="T60" fmla="*/ 21 w 174"/>
              <a:gd name="T61" fmla="*/ 124 h 306"/>
              <a:gd name="T62" fmla="*/ 24 w 174"/>
              <a:gd name="T63" fmla="*/ 114 h 306"/>
              <a:gd name="T64" fmla="*/ 13 w 174"/>
              <a:gd name="T65" fmla="*/ 87 h 306"/>
              <a:gd name="T66" fmla="*/ 0 w 174"/>
              <a:gd name="T67" fmla="*/ 69 h 306"/>
              <a:gd name="T68" fmla="*/ 10 w 174"/>
              <a:gd name="T69" fmla="*/ 63 h 306"/>
              <a:gd name="T70" fmla="*/ 24 w 174"/>
              <a:gd name="T71" fmla="*/ 58 h 306"/>
              <a:gd name="T72" fmla="*/ 34 w 174"/>
              <a:gd name="T73" fmla="*/ 53 h 306"/>
              <a:gd name="T74" fmla="*/ 53 w 174"/>
              <a:gd name="T75" fmla="*/ 48 h 306"/>
              <a:gd name="T76" fmla="*/ 67 w 174"/>
              <a:gd name="T77" fmla="*/ 37 h 306"/>
              <a:gd name="T78" fmla="*/ 67 w 174"/>
              <a:gd name="T79" fmla="*/ 27 h 306"/>
              <a:gd name="T80" fmla="*/ 64 w 174"/>
              <a:gd name="T81" fmla="*/ 5 h 306"/>
              <a:gd name="T82" fmla="*/ 77 w 174"/>
              <a:gd name="T83" fmla="*/ 8 h 306"/>
              <a:gd name="T84" fmla="*/ 85 w 174"/>
              <a:gd name="T85" fmla="*/ 11 h 306"/>
              <a:gd name="T86" fmla="*/ 77 w 174"/>
              <a:gd name="T87" fmla="*/ 27 h 306"/>
              <a:gd name="T88" fmla="*/ 85 w 174"/>
              <a:gd name="T89" fmla="*/ 34 h 306"/>
              <a:gd name="T90" fmla="*/ 101 w 174"/>
              <a:gd name="T91" fmla="*/ 27 h 306"/>
              <a:gd name="T92" fmla="*/ 96 w 174"/>
              <a:gd name="T93" fmla="*/ 37 h 306"/>
              <a:gd name="T94" fmla="*/ 85 w 174"/>
              <a:gd name="T95" fmla="*/ 53 h 306"/>
              <a:gd name="T96" fmla="*/ 101 w 174"/>
              <a:gd name="T97" fmla="*/ 74 h 306"/>
              <a:gd name="T98" fmla="*/ 120 w 174"/>
              <a:gd name="T99" fmla="*/ 85 h 306"/>
              <a:gd name="T100" fmla="*/ 142 w 174"/>
              <a:gd name="T101" fmla="*/ 98 h 30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74"/>
              <a:gd name="T154" fmla="*/ 0 h 306"/>
              <a:gd name="T155" fmla="*/ 174 w 174"/>
              <a:gd name="T156" fmla="*/ 306 h 30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74" h="306">
                <a:moveTo>
                  <a:pt x="142" y="98"/>
                </a:moveTo>
                <a:lnTo>
                  <a:pt x="147" y="103"/>
                </a:lnTo>
                <a:lnTo>
                  <a:pt x="150" y="103"/>
                </a:lnTo>
                <a:lnTo>
                  <a:pt x="152" y="108"/>
                </a:lnTo>
                <a:lnTo>
                  <a:pt x="155" y="111"/>
                </a:lnTo>
                <a:lnTo>
                  <a:pt x="155" y="121"/>
                </a:lnTo>
                <a:lnTo>
                  <a:pt x="155" y="127"/>
                </a:lnTo>
                <a:lnTo>
                  <a:pt x="155" y="135"/>
                </a:lnTo>
                <a:lnTo>
                  <a:pt x="155" y="145"/>
                </a:lnTo>
                <a:lnTo>
                  <a:pt x="155" y="150"/>
                </a:lnTo>
                <a:lnTo>
                  <a:pt x="158" y="150"/>
                </a:lnTo>
                <a:lnTo>
                  <a:pt x="163" y="153"/>
                </a:lnTo>
                <a:lnTo>
                  <a:pt x="166" y="148"/>
                </a:lnTo>
                <a:lnTo>
                  <a:pt x="171" y="148"/>
                </a:lnTo>
                <a:lnTo>
                  <a:pt x="174" y="145"/>
                </a:lnTo>
                <a:lnTo>
                  <a:pt x="174" y="148"/>
                </a:lnTo>
                <a:lnTo>
                  <a:pt x="174" y="156"/>
                </a:lnTo>
                <a:lnTo>
                  <a:pt x="171" y="166"/>
                </a:lnTo>
                <a:lnTo>
                  <a:pt x="171" y="177"/>
                </a:lnTo>
                <a:lnTo>
                  <a:pt x="168" y="177"/>
                </a:lnTo>
                <a:lnTo>
                  <a:pt x="163" y="177"/>
                </a:lnTo>
                <a:lnTo>
                  <a:pt x="160" y="177"/>
                </a:lnTo>
                <a:lnTo>
                  <a:pt x="158" y="179"/>
                </a:lnTo>
                <a:lnTo>
                  <a:pt x="158" y="185"/>
                </a:lnTo>
                <a:lnTo>
                  <a:pt x="155" y="190"/>
                </a:lnTo>
                <a:lnTo>
                  <a:pt x="152" y="198"/>
                </a:lnTo>
                <a:lnTo>
                  <a:pt x="152" y="201"/>
                </a:lnTo>
                <a:lnTo>
                  <a:pt x="152" y="208"/>
                </a:lnTo>
                <a:lnTo>
                  <a:pt x="150" y="214"/>
                </a:lnTo>
                <a:lnTo>
                  <a:pt x="147" y="214"/>
                </a:lnTo>
                <a:lnTo>
                  <a:pt x="144" y="222"/>
                </a:lnTo>
                <a:lnTo>
                  <a:pt x="147" y="224"/>
                </a:lnTo>
                <a:lnTo>
                  <a:pt x="152" y="230"/>
                </a:lnTo>
                <a:lnTo>
                  <a:pt x="152" y="232"/>
                </a:lnTo>
                <a:lnTo>
                  <a:pt x="152" y="237"/>
                </a:lnTo>
                <a:lnTo>
                  <a:pt x="147" y="240"/>
                </a:lnTo>
                <a:lnTo>
                  <a:pt x="142" y="248"/>
                </a:lnTo>
                <a:lnTo>
                  <a:pt x="139" y="256"/>
                </a:lnTo>
                <a:lnTo>
                  <a:pt x="136" y="261"/>
                </a:lnTo>
                <a:lnTo>
                  <a:pt x="133" y="266"/>
                </a:lnTo>
                <a:lnTo>
                  <a:pt x="131" y="266"/>
                </a:lnTo>
                <a:lnTo>
                  <a:pt x="123" y="269"/>
                </a:lnTo>
                <a:lnTo>
                  <a:pt x="120" y="269"/>
                </a:lnTo>
                <a:lnTo>
                  <a:pt x="117" y="269"/>
                </a:lnTo>
                <a:lnTo>
                  <a:pt x="115" y="272"/>
                </a:lnTo>
                <a:lnTo>
                  <a:pt x="112" y="272"/>
                </a:lnTo>
                <a:lnTo>
                  <a:pt x="109" y="274"/>
                </a:lnTo>
                <a:lnTo>
                  <a:pt x="112" y="282"/>
                </a:lnTo>
                <a:lnTo>
                  <a:pt x="109" y="285"/>
                </a:lnTo>
                <a:lnTo>
                  <a:pt x="104" y="288"/>
                </a:lnTo>
                <a:lnTo>
                  <a:pt x="101" y="285"/>
                </a:lnTo>
                <a:lnTo>
                  <a:pt x="96" y="282"/>
                </a:lnTo>
                <a:lnTo>
                  <a:pt x="96" y="280"/>
                </a:lnTo>
                <a:lnTo>
                  <a:pt x="93" y="280"/>
                </a:lnTo>
                <a:lnTo>
                  <a:pt x="93" y="285"/>
                </a:lnTo>
                <a:lnTo>
                  <a:pt x="93" y="288"/>
                </a:lnTo>
                <a:lnTo>
                  <a:pt x="91" y="290"/>
                </a:lnTo>
                <a:lnTo>
                  <a:pt x="85" y="295"/>
                </a:lnTo>
                <a:lnTo>
                  <a:pt x="85" y="298"/>
                </a:lnTo>
                <a:lnTo>
                  <a:pt x="83" y="303"/>
                </a:lnTo>
                <a:lnTo>
                  <a:pt x="80" y="306"/>
                </a:lnTo>
                <a:lnTo>
                  <a:pt x="72" y="303"/>
                </a:lnTo>
                <a:lnTo>
                  <a:pt x="69" y="301"/>
                </a:lnTo>
                <a:lnTo>
                  <a:pt x="64" y="301"/>
                </a:lnTo>
                <a:lnTo>
                  <a:pt x="61" y="298"/>
                </a:lnTo>
                <a:lnTo>
                  <a:pt x="61" y="293"/>
                </a:lnTo>
                <a:lnTo>
                  <a:pt x="58" y="290"/>
                </a:lnTo>
                <a:lnTo>
                  <a:pt x="58" y="293"/>
                </a:lnTo>
                <a:lnTo>
                  <a:pt x="53" y="293"/>
                </a:lnTo>
                <a:lnTo>
                  <a:pt x="50" y="290"/>
                </a:lnTo>
                <a:lnTo>
                  <a:pt x="48" y="288"/>
                </a:lnTo>
                <a:lnTo>
                  <a:pt x="48" y="285"/>
                </a:lnTo>
                <a:lnTo>
                  <a:pt x="50" y="282"/>
                </a:lnTo>
                <a:lnTo>
                  <a:pt x="53" y="282"/>
                </a:lnTo>
                <a:lnTo>
                  <a:pt x="56" y="282"/>
                </a:lnTo>
                <a:lnTo>
                  <a:pt x="58" y="282"/>
                </a:lnTo>
                <a:lnTo>
                  <a:pt x="61" y="280"/>
                </a:lnTo>
                <a:lnTo>
                  <a:pt x="64" y="277"/>
                </a:lnTo>
                <a:lnTo>
                  <a:pt x="64" y="272"/>
                </a:lnTo>
                <a:lnTo>
                  <a:pt x="61" y="269"/>
                </a:lnTo>
                <a:lnTo>
                  <a:pt x="61" y="266"/>
                </a:lnTo>
                <a:lnTo>
                  <a:pt x="58" y="266"/>
                </a:lnTo>
                <a:lnTo>
                  <a:pt x="53" y="269"/>
                </a:lnTo>
                <a:lnTo>
                  <a:pt x="50" y="272"/>
                </a:lnTo>
                <a:lnTo>
                  <a:pt x="45" y="277"/>
                </a:lnTo>
                <a:lnTo>
                  <a:pt x="42" y="274"/>
                </a:lnTo>
                <a:lnTo>
                  <a:pt x="40" y="272"/>
                </a:lnTo>
                <a:lnTo>
                  <a:pt x="40" y="266"/>
                </a:lnTo>
                <a:lnTo>
                  <a:pt x="37" y="261"/>
                </a:lnTo>
                <a:lnTo>
                  <a:pt x="37" y="259"/>
                </a:lnTo>
                <a:lnTo>
                  <a:pt x="37" y="256"/>
                </a:lnTo>
                <a:lnTo>
                  <a:pt x="40" y="251"/>
                </a:lnTo>
                <a:lnTo>
                  <a:pt x="40" y="245"/>
                </a:lnTo>
                <a:lnTo>
                  <a:pt x="40" y="243"/>
                </a:lnTo>
                <a:lnTo>
                  <a:pt x="40" y="237"/>
                </a:lnTo>
                <a:lnTo>
                  <a:pt x="40" y="232"/>
                </a:lnTo>
                <a:lnTo>
                  <a:pt x="40" y="227"/>
                </a:lnTo>
                <a:lnTo>
                  <a:pt x="42" y="222"/>
                </a:lnTo>
                <a:lnTo>
                  <a:pt x="42" y="219"/>
                </a:lnTo>
                <a:lnTo>
                  <a:pt x="42" y="216"/>
                </a:lnTo>
                <a:lnTo>
                  <a:pt x="40" y="211"/>
                </a:lnTo>
                <a:lnTo>
                  <a:pt x="37" y="208"/>
                </a:lnTo>
                <a:lnTo>
                  <a:pt x="34" y="208"/>
                </a:lnTo>
                <a:lnTo>
                  <a:pt x="29" y="208"/>
                </a:lnTo>
                <a:lnTo>
                  <a:pt x="24" y="208"/>
                </a:lnTo>
                <a:lnTo>
                  <a:pt x="21" y="206"/>
                </a:lnTo>
                <a:lnTo>
                  <a:pt x="18" y="203"/>
                </a:lnTo>
                <a:lnTo>
                  <a:pt x="21" y="198"/>
                </a:lnTo>
                <a:lnTo>
                  <a:pt x="21" y="195"/>
                </a:lnTo>
                <a:lnTo>
                  <a:pt x="24" y="190"/>
                </a:lnTo>
                <a:lnTo>
                  <a:pt x="26" y="187"/>
                </a:lnTo>
                <a:lnTo>
                  <a:pt x="26" y="179"/>
                </a:lnTo>
                <a:lnTo>
                  <a:pt x="24" y="174"/>
                </a:lnTo>
                <a:lnTo>
                  <a:pt x="21" y="169"/>
                </a:lnTo>
                <a:lnTo>
                  <a:pt x="21" y="164"/>
                </a:lnTo>
                <a:lnTo>
                  <a:pt x="18" y="158"/>
                </a:lnTo>
                <a:lnTo>
                  <a:pt x="16" y="156"/>
                </a:lnTo>
                <a:lnTo>
                  <a:pt x="13" y="148"/>
                </a:lnTo>
                <a:lnTo>
                  <a:pt x="13" y="140"/>
                </a:lnTo>
                <a:lnTo>
                  <a:pt x="10" y="135"/>
                </a:lnTo>
                <a:lnTo>
                  <a:pt x="13" y="129"/>
                </a:lnTo>
                <a:lnTo>
                  <a:pt x="16" y="129"/>
                </a:lnTo>
                <a:lnTo>
                  <a:pt x="21" y="129"/>
                </a:lnTo>
                <a:lnTo>
                  <a:pt x="21" y="124"/>
                </a:lnTo>
                <a:lnTo>
                  <a:pt x="21" y="121"/>
                </a:lnTo>
                <a:lnTo>
                  <a:pt x="26" y="121"/>
                </a:lnTo>
                <a:lnTo>
                  <a:pt x="24" y="116"/>
                </a:lnTo>
                <a:lnTo>
                  <a:pt x="24" y="114"/>
                </a:lnTo>
                <a:lnTo>
                  <a:pt x="21" y="108"/>
                </a:lnTo>
                <a:lnTo>
                  <a:pt x="18" y="98"/>
                </a:lnTo>
                <a:lnTo>
                  <a:pt x="16" y="92"/>
                </a:lnTo>
                <a:lnTo>
                  <a:pt x="13" y="87"/>
                </a:lnTo>
                <a:lnTo>
                  <a:pt x="10" y="82"/>
                </a:lnTo>
                <a:lnTo>
                  <a:pt x="5" y="77"/>
                </a:lnTo>
                <a:lnTo>
                  <a:pt x="2" y="74"/>
                </a:lnTo>
                <a:lnTo>
                  <a:pt x="0" y="69"/>
                </a:lnTo>
                <a:lnTo>
                  <a:pt x="2" y="66"/>
                </a:lnTo>
                <a:lnTo>
                  <a:pt x="5" y="63"/>
                </a:lnTo>
                <a:lnTo>
                  <a:pt x="8" y="61"/>
                </a:lnTo>
                <a:lnTo>
                  <a:pt x="10" y="63"/>
                </a:lnTo>
                <a:lnTo>
                  <a:pt x="16" y="63"/>
                </a:lnTo>
                <a:lnTo>
                  <a:pt x="16" y="61"/>
                </a:lnTo>
                <a:lnTo>
                  <a:pt x="18" y="58"/>
                </a:lnTo>
                <a:lnTo>
                  <a:pt x="24" y="58"/>
                </a:lnTo>
                <a:lnTo>
                  <a:pt x="26" y="61"/>
                </a:lnTo>
                <a:lnTo>
                  <a:pt x="29" y="61"/>
                </a:lnTo>
                <a:lnTo>
                  <a:pt x="32" y="56"/>
                </a:lnTo>
                <a:lnTo>
                  <a:pt x="34" y="53"/>
                </a:lnTo>
                <a:lnTo>
                  <a:pt x="40" y="53"/>
                </a:lnTo>
                <a:lnTo>
                  <a:pt x="45" y="53"/>
                </a:lnTo>
                <a:lnTo>
                  <a:pt x="48" y="50"/>
                </a:lnTo>
                <a:lnTo>
                  <a:pt x="53" y="48"/>
                </a:lnTo>
                <a:lnTo>
                  <a:pt x="58" y="48"/>
                </a:lnTo>
                <a:lnTo>
                  <a:pt x="64" y="45"/>
                </a:lnTo>
                <a:lnTo>
                  <a:pt x="67" y="42"/>
                </a:lnTo>
                <a:lnTo>
                  <a:pt x="67" y="37"/>
                </a:lnTo>
                <a:lnTo>
                  <a:pt x="67" y="34"/>
                </a:lnTo>
                <a:lnTo>
                  <a:pt x="67" y="32"/>
                </a:lnTo>
                <a:lnTo>
                  <a:pt x="69" y="27"/>
                </a:lnTo>
                <a:lnTo>
                  <a:pt x="67" y="27"/>
                </a:lnTo>
                <a:lnTo>
                  <a:pt x="64" y="21"/>
                </a:lnTo>
                <a:lnTo>
                  <a:pt x="61" y="16"/>
                </a:lnTo>
                <a:lnTo>
                  <a:pt x="64" y="11"/>
                </a:lnTo>
                <a:lnTo>
                  <a:pt x="64" y="5"/>
                </a:lnTo>
                <a:lnTo>
                  <a:pt x="67" y="0"/>
                </a:lnTo>
                <a:lnTo>
                  <a:pt x="75" y="0"/>
                </a:lnTo>
                <a:lnTo>
                  <a:pt x="75" y="3"/>
                </a:lnTo>
                <a:lnTo>
                  <a:pt x="77" y="8"/>
                </a:lnTo>
                <a:lnTo>
                  <a:pt x="77" y="11"/>
                </a:lnTo>
                <a:lnTo>
                  <a:pt x="80" y="11"/>
                </a:lnTo>
                <a:lnTo>
                  <a:pt x="83" y="11"/>
                </a:lnTo>
                <a:lnTo>
                  <a:pt x="85" y="11"/>
                </a:lnTo>
                <a:lnTo>
                  <a:pt x="85" y="16"/>
                </a:lnTo>
                <a:lnTo>
                  <a:pt x="83" y="19"/>
                </a:lnTo>
                <a:lnTo>
                  <a:pt x="80" y="21"/>
                </a:lnTo>
                <a:lnTo>
                  <a:pt x="77" y="27"/>
                </a:lnTo>
                <a:lnTo>
                  <a:pt x="77" y="29"/>
                </a:lnTo>
                <a:lnTo>
                  <a:pt x="80" y="32"/>
                </a:lnTo>
                <a:lnTo>
                  <a:pt x="80" y="34"/>
                </a:lnTo>
                <a:lnTo>
                  <a:pt x="85" y="34"/>
                </a:lnTo>
                <a:lnTo>
                  <a:pt x="88" y="34"/>
                </a:lnTo>
                <a:lnTo>
                  <a:pt x="93" y="32"/>
                </a:lnTo>
                <a:lnTo>
                  <a:pt x="96" y="29"/>
                </a:lnTo>
                <a:lnTo>
                  <a:pt x="101" y="27"/>
                </a:lnTo>
                <a:lnTo>
                  <a:pt x="104" y="29"/>
                </a:lnTo>
                <a:lnTo>
                  <a:pt x="104" y="32"/>
                </a:lnTo>
                <a:lnTo>
                  <a:pt x="101" y="34"/>
                </a:lnTo>
                <a:lnTo>
                  <a:pt x="96" y="37"/>
                </a:lnTo>
                <a:lnTo>
                  <a:pt x="93" y="42"/>
                </a:lnTo>
                <a:lnTo>
                  <a:pt x="88" y="48"/>
                </a:lnTo>
                <a:lnTo>
                  <a:pt x="85" y="50"/>
                </a:lnTo>
                <a:lnTo>
                  <a:pt x="85" y="53"/>
                </a:lnTo>
                <a:lnTo>
                  <a:pt x="91" y="58"/>
                </a:lnTo>
                <a:lnTo>
                  <a:pt x="91" y="66"/>
                </a:lnTo>
                <a:lnTo>
                  <a:pt x="96" y="69"/>
                </a:lnTo>
                <a:lnTo>
                  <a:pt x="101" y="74"/>
                </a:lnTo>
                <a:lnTo>
                  <a:pt x="107" y="79"/>
                </a:lnTo>
                <a:lnTo>
                  <a:pt x="112" y="77"/>
                </a:lnTo>
                <a:lnTo>
                  <a:pt x="115" y="79"/>
                </a:lnTo>
                <a:lnTo>
                  <a:pt x="120" y="85"/>
                </a:lnTo>
                <a:lnTo>
                  <a:pt x="125" y="87"/>
                </a:lnTo>
                <a:lnTo>
                  <a:pt x="133" y="92"/>
                </a:lnTo>
                <a:lnTo>
                  <a:pt x="136" y="95"/>
                </a:lnTo>
                <a:lnTo>
                  <a:pt x="142" y="98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12" name="Freeform 39"/>
          <p:cNvSpPr>
            <a:spLocks/>
          </p:cNvSpPr>
          <p:nvPr/>
        </p:nvSpPr>
        <p:spPr bwMode="auto">
          <a:xfrm>
            <a:off x="5518093" y="4254811"/>
            <a:ext cx="1071375" cy="532671"/>
          </a:xfrm>
          <a:custGeom>
            <a:avLst/>
            <a:gdLst>
              <a:gd name="T0" fmla="*/ 179 w 206"/>
              <a:gd name="T1" fmla="*/ 182 h 217"/>
              <a:gd name="T2" fmla="*/ 174 w 206"/>
              <a:gd name="T3" fmla="*/ 190 h 217"/>
              <a:gd name="T4" fmla="*/ 187 w 206"/>
              <a:gd name="T5" fmla="*/ 198 h 217"/>
              <a:gd name="T6" fmla="*/ 179 w 206"/>
              <a:gd name="T7" fmla="*/ 209 h 217"/>
              <a:gd name="T8" fmla="*/ 168 w 206"/>
              <a:gd name="T9" fmla="*/ 211 h 217"/>
              <a:gd name="T10" fmla="*/ 160 w 206"/>
              <a:gd name="T11" fmla="*/ 214 h 217"/>
              <a:gd name="T12" fmla="*/ 163 w 206"/>
              <a:gd name="T13" fmla="*/ 201 h 217"/>
              <a:gd name="T14" fmla="*/ 149 w 206"/>
              <a:gd name="T15" fmla="*/ 206 h 217"/>
              <a:gd name="T16" fmla="*/ 144 w 206"/>
              <a:gd name="T17" fmla="*/ 193 h 217"/>
              <a:gd name="T18" fmla="*/ 133 w 206"/>
              <a:gd name="T19" fmla="*/ 185 h 217"/>
              <a:gd name="T20" fmla="*/ 117 w 206"/>
              <a:gd name="T21" fmla="*/ 166 h 217"/>
              <a:gd name="T22" fmla="*/ 104 w 206"/>
              <a:gd name="T23" fmla="*/ 174 h 217"/>
              <a:gd name="T24" fmla="*/ 88 w 206"/>
              <a:gd name="T25" fmla="*/ 166 h 217"/>
              <a:gd name="T26" fmla="*/ 77 w 206"/>
              <a:gd name="T27" fmla="*/ 169 h 217"/>
              <a:gd name="T28" fmla="*/ 58 w 206"/>
              <a:gd name="T29" fmla="*/ 161 h 217"/>
              <a:gd name="T30" fmla="*/ 40 w 206"/>
              <a:gd name="T31" fmla="*/ 153 h 217"/>
              <a:gd name="T32" fmla="*/ 24 w 206"/>
              <a:gd name="T33" fmla="*/ 132 h 217"/>
              <a:gd name="T34" fmla="*/ 26 w 206"/>
              <a:gd name="T35" fmla="*/ 116 h 217"/>
              <a:gd name="T36" fmla="*/ 37 w 206"/>
              <a:gd name="T37" fmla="*/ 103 h 217"/>
              <a:gd name="T38" fmla="*/ 21 w 206"/>
              <a:gd name="T39" fmla="*/ 108 h 217"/>
              <a:gd name="T40" fmla="*/ 10 w 206"/>
              <a:gd name="T41" fmla="*/ 103 h 217"/>
              <a:gd name="T42" fmla="*/ 18 w 206"/>
              <a:gd name="T43" fmla="*/ 90 h 217"/>
              <a:gd name="T44" fmla="*/ 10 w 206"/>
              <a:gd name="T45" fmla="*/ 85 h 217"/>
              <a:gd name="T46" fmla="*/ 8 w 206"/>
              <a:gd name="T47" fmla="*/ 72 h 217"/>
              <a:gd name="T48" fmla="*/ 2 w 206"/>
              <a:gd name="T49" fmla="*/ 61 h 217"/>
              <a:gd name="T50" fmla="*/ 16 w 206"/>
              <a:gd name="T51" fmla="*/ 53 h 217"/>
              <a:gd name="T52" fmla="*/ 29 w 206"/>
              <a:gd name="T53" fmla="*/ 48 h 217"/>
              <a:gd name="T54" fmla="*/ 40 w 206"/>
              <a:gd name="T55" fmla="*/ 40 h 217"/>
              <a:gd name="T56" fmla="*/ 34 w 206"/>
              <a:gd name="T57" fmla="*/ 19 h 217"/>
              <a:gd name="T58" fmla="*/ 50 w 206"/>
              <a:gd name="T59" fmla="*/ 8 h 217"/>
              <a:gd name="T60" fmla="*/ 64 w 206"/>
              <a:gd name="T61" fmla="*/ 3 h 217"/>
              <a:gd name="T62" fmla="*/ 75 w 206"/>
              <a:gd name="T63" fmla="*/ 3 h 217"/>
              <a:gd name="T64" fmla="*/ 85 w 206"/>
              <a:gd name="T65" fmla="*/ 6 h 217"/>
              <a:gd name="T66" fmla="*/ 96 w 206"/>
              <a:gd name="T67" fmla="*/ 11 h 217"/>
              <a:gd name="T68" fmla="*/ 112 w 206"/>
              <a:gd name="T69" fmla="*/ 8 h 217"/>
              <a:gd name="T70" fmla="*/ 131 w 206"/>
              <a:gd name="T71" fmla="*/ 11 h 217"/>
              <a:gd name="T72" fmla="*/ 144 w 206"/>
              <a:gd name="T73" fmla="*/ 16 h 217"/>
              <a:gd name="T74" fmla="*/ 155 w 206"/>
              <a:gd name="T75" fmla="*/ 11 h 217"/>
              <a:gd name="T76" fmla="*/ 176 w 206"/>
              <a:gd name="T77" fmla="*/ 16 h 217"/>
              <a:gd name="T78" fmla="*/ 184 w 206"/>
              <a:gd name="T79" fmla="*/ 29 h 217"/>
              <a:gd name="T80" fmla="*/ 187 w 206"/>
              <a:gd name="T81" fmla="*/ 43 h 217"/>
              <a:gd name="T82" fmla="*/ 171 w 206"/>
              <a:gd name="T83" fmla="*/ 53 h 217"/>
              <a:gd name="T84" fmla="*/ 168 w 206"/>
              <a:gd name="T85" fmla="*/ 69 h 217"/>
              <a:gd name="T86" fmla="*/ 149 w 206"/>
              <a:gd name="T87" fmla="*/ 87 h 217"/>
              <a:gd name="T88" fmla="*/ 168 w 206"/>
              <a:gd name="T89" fmla="*/ 93 h 217"/>
              <a:gd name="T90" fmla="*/ 174 w 206"/>
              <a:gd name="T91" fmla="*/ 103 h 217"/>
              <a:gd name="T92" fmla="*/ 174 w 206"/>
              <a:gd name="T93" fmla="*/ 116 h 217"/>
              <a:gd name="T94" fmla="*/ 174 w 206"/>
              <a:gd name="T95" fmla="*/ 132 h 217"/>
              <a:gd name="T96" fmla="*/ 176 w 206"/>
              <a:gd name="T97" fmla="*/ 145 h 217"/>
              <a:gd name="T98" fmla="*/ 184 w 206"/>
              <a:gd name="T99" fmla="*/ 159 h 217"/>
              <a:gd name="T100" fmla="*/ 200 w 206"/>
              <a:gd name="T101" fmla="*/ 161 h 217"/>
              <a:gd name="T102" fmla="*/ 206 w 206"/>
              <a:gd name="T103" fmla="*/ 174 h 2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06"/>
              <a:gd name="T157" fmla="*/ 0 h 217"/>
              <a:gd name="T158" fmla="*/ 206 w 206"/>
              <a:gd name="T159" fmla="*/ 217 h 21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06" h="217">
                <a:moveTo>
                  <a:pt x="206" y="174"/>
                </a:moveTo>
                <a:lnTo>
                  <a:pt x="195" y="180"/>
                </a:lnTo>
                <a:lnTo>
                  <a:pt x="187" y="182"/>
                </a:lnTo>
                <a:lnTo>
                  <a:pt x="179" y="182"/>
                </a:lnTo>
                <a:lnTo>
                  <a:pt x="174" y="182"/>
                </a:lnTo>
                <a:lnTo>
                  <a:pt x="171" y="185"/>
                </a:lnTo>
                <a:lnTo>
                  <a:pt x="168" y="190"/>
                </a:lnTo>
                <a:lnTo>
                  <a:pt x="174" y="190"/>
                </a:lnTo>
                <a:lnTo>
                  <a:pt x="176" y="190"/>
                </a:lnTo>
                <a:lnTo>
                  <a:pt x="184" y="190"/>
                </a:lnTo>
                <a:lnTo>
                  <a:pt x="187" y="193"/>
                </a:lnTo>
                <a:lnTo>
                  <a:pt x="187" y="198"/>
                </a:lnTo>
                <a:lnTo>
                  <a:pt x="187" y="201"/>
                </a:lnTo>
                <a:lnTo>
                  <a:pt x="187" y="203"/>
                </a:lnTo>
                <a:lnTo>
                  <a:pt x="184" y="206"/>
                </a:lnTo>
                <a:lnTo>
                  <a:pt x="179" y="209"/>
                </a:lnTo>
                <a:lnTo>
                  <a:pt x="176" y="206"/>
                </a:lnTo>
                <a:lnTo>
                  <a:pt x="174" y="206"/>
                </a:lnTo>
                <a:lnTo>
                  <a:pt x="171" y="209"/>
                </a:lnTo>
                <a:lnTo>
                  <a:pt x="168" y="211"/>
                </a:lnTo>
                <a:lnTo>
                  <a:pt x="166" y="214"/>
                </a:lnTo>
                <a:lnTo>
                  <a:pt x="166" y="217"/>
                </a:lnTo>
                <a:lnTo>
                  <a:pt x="163" y="217"/>
                </a:lnTo>
                <a:lnTo>
                  <a:pt x="160" y="214"/>
                </a:lnTo>
                <a:lnTo>
                  <a:pt x="163" y="209"/>
                </a:lnTo>
                <a:lnTo>
                  <a:pt x="166" y="206"/>
                </a:lnTo>
                <a:lnTo>
                  <a:pt x="166" y="203"/>
                </a:lnTo>
                <a:lnTo>
                  <a:pt x="163" y="201"/>
                </a:lnTo>
                <a:lnTo>
                  <a:pt x="160" y="201"/>
                </a:lnTo>
                <a:lnTo>
                  <a:pt x="155" y="203"/>
                </a:lnTo>
                <a:lnTo>
                  <a:pt x="152" y="209"/>
                </a:lnTo>
                <a:lnTo>
                  <a:pt x="149" y="206"/>
                </a:lnTo>
                <a:lnTo>
                  <a:pt x="147" y="206"/>
                </a:lnTo>
                <a:lnTo>
                  <a:pt x="147" y="203"/>
                </a:lnTo>
                <a:lnTo>
                  <a:pt x="147" y="198"/>
                </a:lnTo>
                <a:lnTo>
                  <a:pt x="144" y="193"/>
                </a:lnTo>
                <a:lnTo>
                  <a:pt x="141" y="190"/>
                </a:lnTo>
                <a:lnTo>
                  <a:pt x="141" y="188"/>
                </a:lnTo>
                <a:lnTo>
                  <a:pt x="139" y="185"/>
                </a:lnTo>
                <a:lnTo>
                  <a:pt x="133" y="185"/>
                </a:lnTo>
                <a:lnTo>
                  <a:pt x="128" y="182"/>
                </a:lnTo>
                <a:lnTo>
                  <a:pt x="125" y="180"/>
                </a:lnTo>
                <a:lnTo>
                  <a:pt x="123" y="172"/>
                </a:lnTo>
                <a:lnTo>
                  <a:pt x="117" y="166"/>
                </a:lnTo>
                <a:lnTo>
                  <a:pt x="115" y="166"/>
                </a:lnTo>
                <a:lnTo>
                  <a:pt x="109" y="169"/>
                </a:lnTo>
                <a:lnTo>
                  <a:pt x="107" y="172"/>
                </a:lnTo>
                <a:lnTo>
                  <a:pt x="104" y="174"/>
                </a:lnTo>
                <a:lnTo>
                  <a:pt x="99" y="174"/>
                </a:lnTo>
                <a:lnTo>
                  <a:pt x="93" y="169"/>
                </a:lnTo>
                <a:lnTo>
                  <a:pt x="91" y="166"/>
                </a:lnTo>
                <a:lnTo>
                  <a:pt x="88" y="166"/>
                </a:lnTo>
                <a:lnTo>
                  <a:pt x="85" y="166"/>
                </a:lnTo>
                <a:lnTo>
                  <a:pt x="83" y="166"/>
                </a:lnTo>
                <a:lnTo>
                  <a:pt x="80" y="166"/>
                </a:lnTo>
                <a:lnTo>
                  <a:pt x="77" y="169"/>
                </a:lnTo>
                <a:lnTo>
                  <a:pt x="75" y="172"/>
                </a:lnTo>
                <a:lnTo>
                  <a:pt x="69" y="169"/>
                </a:lnTo>
                <a:lnTo>
                  <a:pt x="66" y="166"/>
                </a:lnTo>
                <a:lnTo>
                  <a:pt x="58" y="161"/>
                </a:lnTo>
                <a:lnTo>
                  <a:pt x="53" y="159"/>
                </a:lnTo>
                <a:lnTo>
                  <a:pt x="48" y="153"/>
                </a:lnTo>
                <a:lnTo>
                  <a:pt x="45" y="151"/>
                </a:lnTo>
                <a:lnTo>
                  <a:pt x="40" y="153"/>
                </a:lnTo>
                <a:lnTo>
                  <a:pt x="34" y="148"/>
                </a:lnTo>
                <a:lnTo>
                  <a:pt x="29" y="143"/>
                </a:lnTo>
                <a:lnTo>
                  <a:pt x="24" y="140"/>
                </a:lnTo>
                <a:lnTo>
                  <a:pt x="24" y="132"/>
                </a:lnTo>
                <a:lnTo>
                  <a:pt x="18" y="127"/>
                </a:lnTo>
                <a:lnTo>
                  <a:pt x="18" y="124"/>
                </a:lnTo>
                <a:lnTo>
                  <a:pt x="21" y="122"/>
                </a:lnTo>
                <a:lnTo>
                  <a:pt x="26" y="116"/>
                </a:lnTo>
                <a:lnTo>
                  <a:pt x="29" y="111"/>
                </a:lnTo>
                <a:lnTo>
                  <a:pt x="34" y="108"/>
                </a:lnTo>
                <a:lnTo>
                  <a:pt x="37" y="106"/>
                </a:lnTo>
                <a:lnTo>
                  <a:pt x="37" y="103"/>
                </a:lnTo>
                <a:lnTo>
                  <a:pt x="34" y="101"/>
                </a:lnTo>
                <a:lnTo>
                  <a:pt x="29" y="103"/>
                </a:lnTo>
                <a:lnTo>
                  <a:pt x="26" y="106"/>
                </a:lnTo>
                <a:lnTo>
                  <a:pt x="21" y="108"/>
                </a:lnTo>
                <a:lnTo>
                  <a:pt x="18" y="108"/>
                </a:lnTo>
                <a:lnTo>
                  <a:pt x="13" y="108"/>
                </a:lnTo>
                <a:lnTo>
                  <a:pt x="13" y="106"/>
                </a:lnTo>
                <a:lnTo>
                  <a:pt x="10" y="103"/>
                </a:lnTo>
                <a:lnTo>
                  <a:pt x="10" y="101"/>
                </a:lnTo>
                <a:lnTo>
                  <a:pt x="13" y="95"/>
                </a:lnTo>
                <a:lnTo>
                  <a:pt x="16" y="93"/>
                </a:lnTo>
                <a:lnTo>
                  <a:pt x="18" y="90"/>
                </a:lnTo>
                <a:lnTo>
                  <a:pt x="18" y="85"/>
                </a:lnTo>
                <a:lnTo>
                  <a:pt x="16" y="85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77"/>
                </a:lnTo>
                <a:lnTo>
                  <a:pt x="8" y="74"/>
                </a:lnTo>
                <a:lnTo>
                  <a:pt x="8" y="72"/>
                </a:lnTo>
                <a:lnTo>
                  <a:pt x="5" y="69"/>
                </a:lnTo>
                <a:lnTo>
                  <a:pt x="2" y="66"/>
                </a:lnTo>
                <a:lnTo>
                  <a:pt x="0" y="64"/>
                </a:lnTo>
                <a:lnTo>
                  <a:pt x="2" y="61"/>
                </a:lnTo>
                <a:lnTo>
                  <a:pt x="5" y="61"/>
                </a:lnTo>
                <a:lnTo>
                  <a:pt x="10" y="58"/>
                </a:lnTo>
                <a:lnTo>
                  <a:pt x="13" y="56"/>
                </a:lnTo>
                <a:lnTo>
                  <a:pt x="16" y="53"/>
                </a:lnTo>
                <a:lnTo>
                  <a:pt x="18" y="50"/>
                </a:lnTo>
                <a:lnTo>
                  <a:pt x="21" y="45"/>
                </a:lnTo>
                <a:lnTo>
                  <a:pt x="24" y="45"/>
                </a:lnTo>
                <a:lnTo>
                  <a:pt x="29" y="48"/>
                </a:lnTo>
                <a:lnTo>
                  <a:pt x="32" y="50"/>
                </a:lnTo>
                <a:lnTo>
                  <a:pt x="34" y="50"/>
                </a:lnTo>
                <a:lnTo>
                  <a:pt x="45" y="48"/>
                </a:lnTo>
                <a:lnTo>
                  <a:pt x="40" y="40"/>
                </a:lnTo>
                <a:lnTo>
                  <a:pt x="40" y="32"/>
                </a:lnTo>
                <a:lnTo>
                  <a:pt x="37" y="29"/>
                </a:lnTo>
                <a:lnTo>
                  <a:pt x="34" y="24"/>
                </a:lnTo>
                <a:lnTo>
                  <a:pt x="34" y="19"/>
                </a:lnTo>
                <a:lnTo>
                  <a:pt x="37" y="16"/>
                </a:lnTo>
                <a:lnTo>
                  <a:pt x="40" y="14"/>
                </a:lnTo>
                <a:lnTo>
                  <a:pt x="45" y="11"/>
                </a:lnTo>
                <a:lnTo>
                  <a:pt x="50" y="8"/>
                </a:lnTo>
                <a:lnTo>
                  <a:pt x="53" y="6"/>
                </a:lnTo>
                <a:lnTo>
                  <a:pt x="56" y="3"/>
                </a:lnTo>
                <a:lnTo>
                  <a:pt x="58" y="0"/>
                </a:lnTo>
                <a:lnTo>
                  <a:pt x="64" y="3"/>
                </a:lnTo>
                <a:lnTo>
                  <a:pt x="66" y="3"/>
                </a:lnTo>
                <a:lnTo>
                  <a:pt x="69" y="6"/>
                </a:lnTo>
                <a:lnTo>
                  <a:pt x="72" y="3"/>
                </a:lnTo>
                <a:lnTo>
                  <a:pt x="75" y="3"/>
                </a:lnTo>
                <a:lnTo>
                  <a:pt x="77" y="0"/>
                </a:lnTo>
                <a:lnTo>
                  <a:pt x="80" y="0"/>
                </a:lnTo>
                <a:lnTo>
                  <a:pt x="83" y="0"/>
                </a:lnTo>
                <a:lnTo>
                  <a:pt x="85" y="6"/>
                </a:lnTo>
                <a:lnTo>
                  <a:pt x="88" y="8"/>
                </a:lnTo>
                <a:lnTo>
                  <a:pt x="91" y="14"/>
                </a:lnTo>
                <a:lnTo>
                  <a:pt x="93" y="14"/>
                </a:lnTo>
                <a:lnTo>
                  <a:pt x="96" y="11"/>
                </a:lnTo>
                <a:lnTo>
                  <a:pt x="99" y="11"/>
                </a:lnTo>
                <a:lnTo>
                  <a:pt x="104" y="11"/>
                </a:lnTo>
                <a:lnTo>
                  <a:pt x="107" y="11"/>
                </a:lnTo>
                <a:lnTo>
                  <a:pt x="112" y="8"/>
                </a:lnTo>
                <a:lnTo>
                  <a:pt x="120" y="11"/>
                </a:lnTo>
                <a:lnTo>
                  <a:pt x="123" y="14"/>
                </a:lnTo>
                <a:lnTo>
                  <a:pt x="125" y="14"/>
                </a:lnTo>
                <a:lnTo>
                  <a:pt x="131" y="11"/>
                </a:lnTo>
                <a:lnTo>
                  <a:pt x="133" y="14"/>
                </a:lnTo>
                <a:lnTo>
                  <a:pt x="136" y="16"/>
                </a:lnTo>
                <a:lnTo>
                  <a:pt x="141" y="16"/>
                </a:lnTo>
                <a:lnTo>
                  <a:pt x="144" y="16"/>
                </a:lnTo>
                <a:lnTo>
                  <a:pt x="147" y="14"/>
                </a:lnTo>
                <a:lnTo>
                  <a:pt x="149" y="8"/>
                </a:lnTo>
                <a:lnTo>
                  <a:pt x="152" y="8"/>
                </a:lnTo>
                <a:lnTo>
                  <a:pt x="155" y="11"/>
                </a:lnTo>
                <a:lnTo>
                  <a:pt x="160" y="14"/>
                </a:lnTo>
                <a:lnTo>
                  <a:pt x="166" y="14"/>
                </a:lnTo>
                <a:lnTo>
                  <a:pt x="171" y="16"/>
                </a:lnTo>
                <a:lnTo>
                  <a:pt x="176" y="16"/>
                </a:lnTo>
                <a:lnTo>
                  <a:pt x="179" y="19"/>
                </a:lnTo>
                <a:lnTo>
                  <a:pt x="182" y="19"/>
                </a:lnTo>
                <a:lnTo>
                  <a:pt x="184" y="24"/>
                </a:lnTo>
                <a:lnTo>
                  <a:pt x="184" y="29"/>
                </a:lnTo>
                <a:lnTo>
                  <a:pt x="187" y="32"/>
                </a:lnTo>
                <a:lnTo>
                  <a:pt x="187" y="35"/>
                </a:lnTo>
                <a:lnTo>
                  <a:pt x="187" y="37"/>
                </a:lnTo>
                <a:lnTo>
                  <a:pt x="187" y="43"/>
                </a:lnTo>
                <a:lnTo>
                  <a:pt x="184" y="45"/>
                </a:lnTo>
                <a:lnTo>
                  <a:pt x="179" y="50"/>
                </a:lnTo>
                <a:lnTo>
                  <a:pt x="174" y="50"/>
                </a:lnTo>
                <a:lnTo>
                  <a:pt x="171" y="53"/>
                </a:lnTo>
                <a:lnTo>
                  <a:pt x="168" y="56"/>
                </a:lnTo>
                <a:lnTo>
                  <a:pt x="166" y="58"/>
                </a:lnTo>
                <a:lnTo>
                  <a:pt x="166" y="66"/>
                </a:lnTo>
                <a:lnTo>
                  <a:pt x="168" y="69"/>
                </a:lnTo>
                <a:lnTo>
                  <a:pt x="168" y="72"/>
                </a:lnTo>
                <a:lnTo>
                  <a:pt x="168" y="74"/>
                </a:lnTo>
                <a:lnTo>
                  <a:pt x="163" y="77"/>
                </a:lnTo>
                <a:lnTo>
                  <a:pt x="149" y="87"/>
                </a:lnTo>
                <a:lnTo>
                  <a:pt x="152" y="95"/>
                </a:lnTo>
                <a:lnTo>
                  <a:pt x="158" y="93"/>
                </a:lnTo>
                <a:lnTo>
                  <a:pt x="163" y="93"/>
                </a:lnTo>
                <a:lnTo>
                  <a:pt x="168" y="93"/>
                </a:lnTo>
                <a:lnTo>
                  <a:pt x="171" y="93"/>
                </a:lnTo>
                <a:lnTo>
                  <a:pt x="174" y="95"/>
                </a:lnTo>
                <a:lnTo>
                  <a:pt x="174" y="98"/>
                </a:lnTo>
                <a:lnTo>
                  <a:pt x="174" y="103"/>
                </a:lnTo>
                <a:lnTo>
                  <a:pt x="171" y="103"/>
                </a:lnTo>
                <a:lnTo>
                  <a:pt x="168" y="106"/>
                </a:lnTo>
                <a:lnTo>
                  <a:pt x="171" y="111"/>
                </a:lnTo>
                <a:lnTo>
                  <a:pt x="174" y="116"/>
                </a:lnTo>
                <a:lnTo>
                  <a:pt x="176" y="119"/>
                </a:lnTo>
                <a:lnTo>
                  <a:pt x="176" y="124"/>
                </a:lnTo>
                <a:lnTo>
                  <a:pt x="174" y="127"/>
                </a:lnTo>
                <a:lnTo>
                  <a:pt x="174" y="132"/>
                </a:lnTo>
                <a:lnTo>
                  <a:pt x="174" y="137"/>
                </a:lnTo>
                <a:lnTo>
                  <a:pt x="174" y="140"/>
                </a:lnTo>
                <a:lnTo>
                  <a:pt x="176" y="143"/>
                </a:lnTo>
                <a:lnTo>
                  <a:pt x="176" y="145"/>
                </a:lnTo>
                <a:lnTo>
                  <a:pt x="179" y="148"/>
                </a:lnTo>
                <a:lnTo>
                  <a:pt x="179" y="151"/>
                </a:lnTo>
                <a:lnTo>
                  <a:pt x="179" y="156"/>
                </a:lnTo>
                <a:lnTo>
                  <a:pt x="184" y="159"/>
                </a:lnTo>
                <a:lnTo>
                  <a:pt x="187" y="161"/>
                </a:lnTo>
                <a:lnTo>
                  <a:pt x="192" y="161"/>
                </a:lnTo>
                <a:lnTo>
                  <a:pt x="195" y="159"/>
                </a:lnTo>
                <a:lnTo>
                  <a:pt x="200" y="161"/>
                </a:lnTo>
                <a:lnTo>
                  <a:pt x="200" y="164"/>
                </a:lnTo>
                <a:lnTo>
                  <a:pt x="203" y="166"/>
                </a:lnTo>
                <a:lnTo>
                  <a:pt x="206" y="172"/>
                </a:lnTo>
                <a:lnTo>
                  <a:pt x="206" y="174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13" name="Freeform 40"/>
          <p:cNvSpPr>
            <a:spLocks/>
          </p:cNvSpPr>
          <p:nvPr/>
        </p:nvSpPr>
        <p:spPr bwMode="auto">
          <a:xfrm>
            <a:off x="4597544" y="5491981"/>
            <a:ext cx="2184353" cy="949969"/>
          </a:xfrm>
          <a:custGeom>
            <a:avLst/>
            <a:gdLst>
              <a:gd name="T0" fmla="*/ 77 w 420"/>
              <a:gd name="T1" fmla="*/ 97 h 387"/>
              <a:gd name="T2" fmla="*/ 99 w 420"/>
              <a:gd name="T3" fmla="*/ 84 h 387"/>
              <a:gd name="T4" fmla="*/ 104 w 420"/>
              <a:gd name="T5" fmla="*/ 63 h 387"/>
              <a:gd name="T6" fmla="*/ 118 w 420"/>
              <a:gd name="T7" fmla="*/ 68 h 387"/>
              <a:gd name="T8" fmla="*/ 147 w 420"/>
              <a:gd name="T9" fmla="*/ 84 h 387"/>
              <a:gd name="T10" fmla="*/ 163 w 420"/>
              <a:gd name="T11" fmla="*/ 74 h 387"/>
              <a:gd name="T12" fmla="*/ 142 w 420"/>
              <a:gd name="T13" fmla="*/ 53 h 387"/>
              <a:gd name="T14" fmla="*/ 139 w 420"/>
              <a:gd name="T15" fmla="*/ 29 h 387"/>
              <a:gd name="T16" fmla="*/ 158 w 420"/>
              <a:gd name="T17" fmla="*/ 21 h 387"/>
              <a:gd name="T18" fmla="*/ 179 w 420"/>
              <a:gd name="T19" fmla="*/ 8 h 387"/>
              <a:gd name="T20" fmla="*/ 190 w 420"/>
              <a:gd name="T21" fmla="*/ 24 h 387"/>
              <a:gd name="T22" fmla="*/ 198 w 420"/>
              <a:gd name="T23" fmla="*/ 8 h 387"/>
              <a:gd name="T24" fmla="*/ 222 w 420"/>
              <a:gd name="T25" fmla="*/ 2 h 387"/>
              <a:gd name="T26" fmla="*/ 249 w 420"/>
              <a:gd name="T27" fmla="*/ 13 h 387"/>
              <a:gd name="T28" fmla="*/ 252 w 420"/>
              <a:gd name="T29" fmla="*/ 34 h 387"/>
              <a:gd name="T30" fmla="*/ 273 w 420"/>
              <a:gd name="T31" fmla="*/ 53 h 387"/>
              <a:gd name="T32" fmla="*/ 310 w 420"/>
              <a:gd name="T33" fmla="*/ 55 h 387"/>
              <a:gd name="T34" fmla="*/ 337 w 420"/>
              <a:gd name="T35" fmla="*/ 71 h 387"/>
              <a:gd name="T36" fmla="*/ 385 w 420"/>
              <a:gd name="T37" fmla="*/ 105 h 387"/>
              <a:gd name="T38" fmla="*/ 401 w 420"/>
              <a:gd name="T39" fmla="*/ 116 h 387"/>
              <a:gd name="T40" fmla="*/ 420 w 420"/>
              <a:gd name="T41" fmla="*/ 140 h 387"/>
              <a:gd name="T42" fmla="*/ 404 w 420"/>
              <a:gd name="T43" fmla="*/ 169 h 387"/>
              <a:gd name="T44" fmla="*/ 375 w 420"/>
              <a:gd name="T45" fmla="*/ 171 h 387"/>
              <a:gd name="T46" fmla="*/ 359 w 420"/>
              <a:gd name="T47" fmla="*/ 163 h 387"/>
              <a:gd name="T48" fmla="*/ 337 w 420"/>
              <a:gd name="T49" fmla="*/ 176 h 387"/>
              <a:gd name="T50" fmla="*/ 318 w 420"/>
              <a:gd name="T51" fmla="*/ 205 h 387"/>
              <a:gd name="T52" fmla="*/ 302 w 420"/>
              <a:gd name="T53" fmla="*/ 198 h 387"/>
              <a:gd name="T54" fmla="*/ 292 w 420"/>
              <a:gd name="T55" fmla="*/ 192 h 387"/>
              <a:gd name="T56" fmla="*/ 270 w 420"/>
              <a:gd name="T57" fmla="*/ 200 h 387"/>
              <a:gd name="T58" fmla="*/ 257 w 420"/>
              <a:gd name="T59" fmla="*/ 232 h 387"/>
              <a:gd name="T60" fmla="*/ 230 w 420"/>
              <a:gd name="T61" fmla="*/ 234 h 387"/>
              <a:gd name="T62" fmla="*/ 201 w 420"/>
              <a:gd name="T63" fmla="*/ 229 h 387"/>
              <a:gd name="T64" fmla="*/ 195 w 420"/>
              <a:gd name="T65" fmla="*/ 250 h 387"/>
              <a:gd name="T66" fmla="*/ 171 w 420"/>
              <a:gd name="T67" fmla="*/ 253 h 387"/>
              <a:gd name="T68" fmla="*/ 144 w 420"/>
              <a:gd name="T69" fmla="*/ 271 h 387"/>
              <a:gd name="T70" fmla="*/ 152 w 420"/>
              <a:gd name="T71" fmla="*/ 279 h 387"/>
              <a:gd name="T72" fmla="*/ 134 w 420"/>
              <a:gd name="T73" fmla="*/ 290 h 387"/>
              <a:gd name="T74" fmla="*/ 144 w 420"/>
              <a:gd name="T75" fmla="*/ 303 h 387"/>
              <a:gd name="T76" fmla="*/ 166 w 420"/>
              <a:gd name="T77" fmla="*/ 311 h 387"/>
              <a:gd name="T78" fmla="*/ 144 w 420"/>
              <a:gd name="T79" fmla="*/ 327 h 387"/>
              <a:gd name="T80" fmla="*/ 120 w 420"/>
              <a:gd name="T81" fmla="*/ 340 h 387"/>
              <a:gd name="T82" fmla="*/ 102 w 420"/>
              <a:gd name="T83" fmla="*/ 348 h 387"/>
              <a:gd name="T84" fmla="*/ 72 w 420"/>
              <a:gd name="T85" fmla="*/ 361 h 387"/>
              <a:gd name="T86" fmla="*/ 53 w 420"/>
              <a:gd name="T87" fmla="*/ 382 h 387"/>
              <a:gd name="T88" fmla="*/ 32 w 420"/>
              <a:gd name="T89" fmla="*/ 382 h 387"/>
              <a:gd name="T90" fmla="*/ 13 w 420"/>
              <a:gd name="T91" fmla="*/ 372 h 387"/>
              <a:gd name="T92" fmla="*/ 21 w 420"/>
              <a:gd name="T93" fmla="*/ 353 h 387"/>
              <a:gd name="T94" fmla="*/ 27 w 420"/>
              <a:gd name="T95" fmla="*/ 321 h 387"/>
              <a:gd name="T96" fmla="*/ 8 w 420"/>
              <a:gd name="T97" fmla="*/ 311 h 387"/>
              <a:gd name="T98" fmla="*/ 19 w 420"/>
              <a:gd name="T99" fmla="*/ 282 h 387"/>
              <a:gd name="T100" fmla="*/ 29 w 420"/>
              <a:gd name="T101" fmla="*/ 256 h 387"/>
              <a:gd name="T102" fmla="*/ 43 w 420"/>
              <a:gd name="T103" fmla="*/ 234 h 387"/>
              <a:gd name="T104" fmla="*/ 43 w 420"/>
              <a:gd name="T105" fmla="*/ 184 h 387"/>
              <a:gd name="T106" fmla="*/ 61 w 420"/>
              <a:gd name="T107" fmla="*/ 155 h 387"/>
              <a:gd name="T108" fmla="*/ 61 w 420"/>
              <a:gd name="T109" fmla="*/ 137 h 387"/>
              <a:gd name="T110" fmla="*/ 51 w 420"/>
              <a:gd name="T111" fmla="*/ 116 h 3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0"/>
              <a:gd name="T169" fmla="*/ 0 h 387"/>
              <a:gd name="T170" fmla="*/ 420 w 420"/>
              <a:gd name="T171" fmla="*/ 387 h 38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0" h="387">
                <a:moveTo>
                  <a:pt x="51" y="116"/>
                </a:moveTo>
                <a:lnTo>
                  <a:pt x="56" y="113"/>
                </a:lnTo>
                <a:lnTo>
                  <a:pt x="61" y="111"/>
                </a:lnTo>
                <a:lnTo>
                  <a:pt x="64" y="111"/>
                </a:lnTo>
                <a:lnTo>
                  <a:pt x="69" y="103"/>
                </a:lnTo>
                <a:lnTo>
                  <a:pt x="72" y="100"/>
                </a:lnTo>
                <a:lnTo>
                  <a:pt x="77" y="97"/>
                </a:lnTo>
                <a:lnTo>
                  <a:pt x="83" y="97"/>
                </a:lnTo>
                <a:lnTo>
                  <a:pt x="85" y="95"/>
                </a:lnTo>
                <a:lnTo>
                  <a:pt x="91" y="95"/>
                </a:lnTo>
                <a:lnTo>
                  <a:pt x="96" y="95"/>
                </a:lnTo>
                <a:lnTo>
                  <a:pt x="96" y="92"/>
                </a:lnTo>
                <a:lnTo>
                  <a:pt x="99" y="89"/>
                </a:lnTo>
                <a:lnTo>
                  <a:pt x="99" y="84"/>
                </a:lnTo>
                <a:lnTo>
                  <a:pt x="102" y="82"/>
                </a:lnTo>
                <a:lnTo>
                  <a:pt x="104" y="79"/>
                </a:lnTo>
                <a:lnTo>
                  <a:pt x="104" y="74"/>
                </a:lnTo>
                <a:lnTo>
                  <a:pt x="104" y="71"/>
                </a:lnTo>
                <a:lnTo>
                  <a:pt x="104" y="68"/>
                </a:lnTo>
                <a:lnTo>
                  <a:pt x="104" y="66"/>
                </a:lnTo>
                <a:lnTo>
                  <a:pt x="104" y="63"/>
                </a:lnTo>
                <a:lnTo>
                  <a:pt x="104" y="58"/>
                </a:lnTo>
                <a:lnTo>
                  <a:pt x="107" y="55"/>
                </a:lnTo>
                <a:lnTo>
                  <a:pt x="107" y="53"/>
                </a:lnTo>
                <a:lnTo>
                  <a:pt x="110" y="55"/>
                </a:lnTo>
                <a:lnTo>
                  <a:pt x="112" y="58"/>
                </a:lnTo>
                <a:lnTo>
                  <a:pt x="115" y="60"/>
                </a:lnTo>
                <a:lnTo>
                  <a:pt x="118" y="68"/>
                </a:lnTo>
                <a:lnTo>
                  <a:pt x="120" y="74"/>
                </a:lnTo>
                <a:lnTo>
                  <a:pt x="126" y="76"/>
                </a:lnTo>
                <a:lnTo>
                  <a:pt x="128" y="79"/>
                </a:lnTo>
                <a:lnTo>
                  <a:pt x="134" y="82"/>
                </a:lnTo>
                <a:lnTo>
                  <a:pt x="136" y="84"/>
                </a:lnTo>
                <a:lnTo>
                  <a:pt x="144" y="87"/>
                </a:lnTo>
                <a:lnTo>
                  <a:pt x="147" y="84"/>
                </a:lnTo>
                <a:lnTo>
                  <a:pt x="150" y="82"/>
                </a:lnTo>
                <a:lnTo>
                  <a:pt x="150" y="79"/>
                </a:lnTo>
                <a:lnTo>
                  <a:pt x="155" y="79"/>
                </a:lnTo>
                <a:lnTo>
                  <a:pt x="160" y="82"/>
                </a:lnTo>
                <a:lnTo>
                  <a:pt x="163" y="82"/>
                </a:lnTo>
                <a:lnTo>
                  <a:pt x="166" y="76"/>
                </a:lnTo>
                <a:lnTo>
                  <a:pt x="163" y="74"/>
                </a:lnTo>
                <a:lnTo>
                  <a:pt x="160" y="71"/>
                </a:lnTo>
                <a:lnTo>
                  <a:pt x="155" y="68"/>
                </a:lnTo>
                <a:lnTo>
                  <a:pt x="152" y="66"/>
                </a:lnTo>
                <a:lnTo>
                  <a:pt x="150" y="63"/>
                </a:lnTo>
                <a:lnTo>
                  <a:pt x="144" y="60"/>
                </a:lnTo>
                <a:lnTo>
                  <a:pt x="142" y="55"/>
                </a:lnTo>
                <a:lnTo>
                  <a:pt x="142" y="53"/>
                </a:lnTo>
                <a:lnTo>
                  <a:pt x="142" y="47"/>
                </a:lnTo>
                <a:lnTo>
                  <a:pt x="139" y="45"/>
                </a:lnTo>
                <a:lnTo>
                  <a:pt x="142" y="39"/>
                </a:lnTo>
                <a:lnTo>
                  <a:pt x="144" y="37"/>
                </a:lnTo>
                <a:lnTo>
                  <a:pt x="144" y="34"/>
                </a:lnTo>
                <a:lnTo>
                  <a:pt x="142" y="31"/>
                </a:lnTo>
                <a:lnTo>
                  <a:pt x="139" y="29"/>
                </a:lnTo>
                <a:lnTo>
                  <a:pt x="139" y="26"/>
                </a:lnTo>
                <a:lnTo>
                  <a:pt x="142" y="24"/>
                </a:lnTo>
                <a:lnTo>
                  <a:pt x="147" y="26"/>
                </a:lnTo>
                <a:lnTo>
                  <a:pt x="150" y="24"/>
                </a:lnTo>
                <a:lnTo>
                  <a:pt x="152" y="24"/>
                </a:lnTo>
                <a:lnTo>
                  <a:pt x="155" y="24"/>
                </a:lnTo>
                <a:lnTo>
                  <a:pt x="158" y="21"/>
                </a:lnTo>
                <a:lnTo>
                  <a:pt x="160" y="18"/>
                </a:lnTo>
                <a:lnTo>
                  <a:pt x="163" y="16"/>
                </a:lnTo>
                <a:lnTo>
                  <a:pt x="168" y="16"/>
                </a:lnTo>
                <a:lnTo>
                  <a:pt x="171" y="16"/>
                </a:lnTo>
                <a:lnTo>
                  <a:pt x="177" y="16"/>
                </a:lnTo>
                <a:lnTo>
                  <a:pt x="179" y="10"/>
                </a:lnTo>
                <a:lnTo>
                  <a:pt x="179" y="8"/>
                </a:lnTo>
                <a:lnTo>
                  <a:pt x="182" y="5"/>
                </a:lnTo>
                <a:lnTo>
                  <a:pt x="185" y="5"/>
                </a:lnTo>
                <a:lnTo>
                  <a:pt x="187" y="5"/>
                </a:lnTo>
                <a:lnTo>
                  <a:pt x="187" y="8"/>
                </a:lnTo>
                <a:lnTo>
                  <a:pt x="187" y="16"/>
                </a:lnTo>
                <a:lnTo>
                  <a:pt x="187" y="21"/>
                </a:lnTo>
                <a:lnTo>
                  <a:pt x="190" y="24"/>
                </a:lnTo>
                <a:lnTo>
                  <a:pt x="193" y="26"/>
                </a:lnTo>
                <a:lnTo>
                  <a:pt x="198" y="26"/>
                </a:lnTo>
                <a:lnTo>
                  <a:pt x="198" y="21"/>
                </a:lnTo>
                <a:lnTo>
                  <a:pt x="198" y="18"/>
                </a:lnTo>
                <a:lnTo>
                  <a:pt x="195" y="16"/>
                </a:lnTo>
                <a:lnTo>
                  <a:pt x="195" y="8"/>
                </a:lnTo>
                <a:lnTo>
                  <a:pt x="198" y="8"/>
                </a:lnTo>
                <a:lnTo>
                  <a:pt x="198" y="5"/>
                </a:lnTo>
                <a:lnTo>
                  <a:pt x="201" y="2"/>
                </a:lnTo>
                <a:lnTo>
                  <a:pt x="206" y="2"/>
                </a:lnTo>
                <a:lnTo>
                  <a:pt x="206" y="5"/>
                </a:lnTo>
                <a:lnTo>
                  <a:pt x="209" y="5"/>
                </a:lnTo>
                <a:lnTo>
                  <a:pt x="217" y="2"/>
                </a:lnTo>
                <a:lnTo>
                  <a:pt x="222" y="2"/>
                </a:lnTo>
                <a:lnTo>
                  <a:pt x="230" y="0"/>
                </a:lnTo>
                <a:lnTo>
                  <a:pt x="233" y="2"/>
                </a:lnTo>
                <a:lnTo>
                  <a:pt x="235" y="5"/>
                </a:lnTo>
                <a:lnTo>
                  <a:pt x="238" y="8"/>
                </a:lnTo>
                <a:lnTo>
                  <a:pt x="241" y="8"/>
                </a:lnTo>
                <a:lnTo>
                  <a:pt x="246" y="13"/>
                </a:lnTo>
                <a:lnTo>
                  <a:pt x="249" y="13"/>
                </a:lnTo>
                <a:lnTo>
                  <a:pt x="252" y="16"/>
                </a:lnTo>
                <a:lnTo>
                  <a:pt x="254" y="18"/>
                </a:lnTo>
                <a:lnTo>
                  <a:pt x="257" y="21"/>
                </a:lnTo>
                <a:lnTo>
                  <a:pt x="257" y="24"/>
                </a:lnTo>
                <a:lnTo>
                  <a:pt x="254" y="26"/>
                </a:lnTo>
                <a:lnTo>
                  <a:pt x="252" y="31"/>
                </a:lnTo>
                <a:lnTo>
                  <a:pt x="252" y="34"/>
                </a:lnTo>
                <a:lnTo>
                  <a:pt x="254" y="37"/>
                </a:lnTo>
                <a:lnTo>
                  <a:pt x="257" y="37"/>
                </a:lnTo>
                <a:lnTo>
                  <a:pt x="262" y="37"/>
                </a:lnTo>
                <a:lnTo>
                  <a:pt x="268" y="37"/>
                </a:lnTo>
                <a:lnTo>
                  <a:pt x="268" y="42"/>
                </a:lnTo>
                <a:lnTo>
                  <a:pt x="270" y="47"/>
                </a:lnTo>
                <a:lnTo>
                  <a:pt x="273" y="53"/>
                </a:lnTo>
                <a:lnTo>
                  <a:pt x="281" y="55"/>
                </a:lnTo>
                <a:lnTo>
                  <a:pt x="286" y="55"/>
                </a:lnTo>
                <a:lnTo>
                  <a:pt x="292" y="58"/>
                </a:lnTo>
                <a:lnTo>
                  <a:pt x="294" y="58"/>
                </a:lnTo>
                <a:lnTo>
                  <a:pt x="302" y="55"/>
                </a:lnTo>
                <a:lnTo>
                  <a:pt x="308" y="55"/>
                </a:lnTo>
                <a:lnTo>
                  <a:pt x="310" y="55"/>
                </a:lnTo>
                <a:lnTo>
                  <a:pt x="313" y="58"/>
                </a:lnTo>
                <a:lnTo>
                  <a:pt x="318" y="60"/>
                </a:lnTo>
                <a:lnTo>
                  <a:pt x="321" y="60"/>
                </a:lnTo>
                <a:lnTo>
                  <a:pt x="329" y="60"/>
                </a:lnTo>
                <a:lnTo>
                  <a:pt x="332" y="63"/>
                </a:lnTo>
                <a:lnTo>
                  <a:pt x="335" y="66"/>
                </a:lnTo>
                <a:lnTo>
                  <a:pt x="337" y="71"/>
                </a:lnTo>
                <a:lnTo>
                  <a:pt x="337" y="76"/>
                </a:lnTo>
                <a:lnTo>
                  <a:pt x="337" y="82"/>
                </a:lnTo>
                <a:lnTo>
                  <a:pt x="340" y="87"/>
                </a:lnTo>
                <a:lnTo>
                  <a:pt x="345" y="92"/>
                </a:lnTo>
                <a:lnTo>
                  <a:pt x="351" y="97"/>
                </a:lnTo>
                <a:lnTo>
                  <a:pt x="385" y="100"/>
                </a:lnTo>
                <a:lnTo>
                  <a:pt x="385" y="105"/>
                </a:lnTo>
                <a:lnTo>
                  <a:pt x="383" y="111"/>
                </a:lnTo>
                <a:lnTo>
                  <a:pt x="383" y="116"/>
                </a:lnTo>
                <a:lnTo>
                  <a:pt x="385" y="116"/>
                </a:lnTo>
                <a:lnTo>
                  <a:pt x="393" y="116"/>
                </a:lnTo>
                <a:lnTo>
                  <a:pt x="396" y="116"/>
                </a:lnTo>
                <a:lnTo>
                  <a:pt x="399" y="113"/>
                </a:lnTo>
                <a:lnTo>
                  <a:pt x="401" y="116"/>
                </a:lnTo>
                <a:lnTo>
                  <a:pt x="401" y="118"/>
                </a:lnTo>
                <a:lnTo>
                  <a:pt x="404" y="121"/>
                </a:lnTo>
                <a:lnTo>
                  <a:pt x="409" y="126"/>
                </a:lnTo>
                <a:lnTo>
                  <a:pt x="412" y="129"/>
                </a:lnTo>
                <a:lnTo>
                  <a:pt x="418" y="134"/>
                </a:lnTo>
                <a:lnTo>
                  <a:pt x="418" y="137"/>
                </a:lnTo>
                <a:lnTo>
                  <a:pt x="420" y="140"/>
                </a:lnTo>
                <a:lnTo>
                  <a:pt x="420" y="145"/>
                </a:lnTo>
                <a:lnTo>
                  <a:pt x="420" y="147"/>
                </a:lnTo>
                <a:lnTo>
                  <a:pt x="420" y="153"/>
                </a:lnTo>
                <a:lnTo>
                  <a:pt x="418" y="158"/>
                </a:lnTo>
                <a:lnTo>
                  <a:pt x="412" y="161"/>
                </a:lnTo>
                <a:lnTo>
                  <a:pt x="407" y="163"/>
                </a:lnTo>
                <a:lnTo>
                  <a:pt x="404" y="169"/>
                </a:lnTo>
                <a:lnTo>
                  <a:pt x="399" y="171"/>
                </a:lnTo>
                <a:lnTo>
                  <a:pt x="393" y="174"/>
                </a:lnTo>
                <a:lnTo>
                  <a:pt x="385" y="171"/>
                </a:lnTo>
                <a:lnTo>
                  <a:pt x="383" y="171"/>
                </a:lnTo>
                <a:lnTo>
                  <a:pt x="380" y="174"/>
                </a:lnTo>
                <a:lnTo>
                  <a:pt x="377" y="174"/>
                </a:lnTo>
                <a:lnTo>
                  <a:pt x="375" y="171"/>
                </a:lnTo>
                <a:lnTo>
                  <a:pt x="372" y="166"/>
                </a:lnTo>
                <a:lnTo>
                  <a:pt x="369" y="161"/>
                </a:lnTo>
                <a:lnTo>
                  <a:pt x="367" y="161"/>
                </a:lnTo>
                <a:lnTo>
                  <a:pt x="364" y="163"/>
                </a:lnTo>
                <a:lnTo>
                  <a:pt x="364" y="166"/>
                </a:lnTo>
                <a:lnTo>
                  <a:pt x="361" y="161"/>
                </a:lnTo>
                <a:lnTo>
                  <a:pt x="359" y="163"/>
                </a:lnTo>
                <a:lnTo>
                  <a:pt x="356" y="163"/>
                </a:lnTo>
                <a:lnTo>
                  <a:pt x="353" y="166"/>
                </a:lnTo>
                <a:lnTo>
                  <a:pt x="351" y="171"/>
                </a:lnTo>
                <a:lnTo>
                  <a:pt x="345" y="171"/>
                </a:lnTo>
                <a:lnTo>
                  <a:pt x="345" y="174"/>
                </a:lnTo>
                <a:lnTo>
                  <a:pt x="343" y="174"/>
                </a:lnTo>
                <a:lnTo>
                  <a:pt x="337" y="176"/>
                </a:lnTo>
                <a:lnTo>
                  <a:pt x="335" y="179"/>
                </a:lnTo>
                <a:lnTo>
                  <a:pt x="335" y="184"/>
                </a:lnTo>
                <a:lnTo>
                  <a:pt x="332" y="190"/>
                </a:lnTo>
                <a:lnTo>
                  <a:pt x="329" y="192"/>
                </a:lnTo>
                <a:lnTo>
                  <a:pt x="326" y="195"/>
                </a:lnTo>
                <a:lnTo>
                  <a:pt x="321" y="200"/>
                </a:lnTo>
                <a:lnTo>
                  <a:pt x="318" y="205"/>
                </a:lnTo>
                <a:lnTo>
                  <a:pt x="310" y="205"/>
                </a:lnTo>
                <a:lnTo>
                  <a:pt x="310" y="200"/>
                </a:lnTo>
                <a:lnTo>
                  <a:pt x="310" y="198"/>
                </a:lnTo>
                <a:lnTo>
                  <a:pt x="308" y="198"/>
                </a:lnTo>
                <a:lnTo>
                  <a:pt x="308" y="195"/>
                </a:lnTo>
                <a:lnTo>
                  <a:pt x="305" y="195"/>
                </a:lnTo>
                <a:lnTo>
                  <a:pt x="302" y="198"/>
                </a:lnTo>
                <a:lnTo>
                  <a:pt x="300" y="198"/>
                </a:lnTo>
                <a:lnTo>
                  <a:pt x="300" y="192"/>
                </a:lnTo>
                <a:lnTo>
                  <a:pt x="300" y="190"/>
                </a:lnTo>
                <a:lnTo>
                  <a:pt x="297" y="190"/>
                </a:lnTo>
                <a:lnTo>
                  <a:pt x="294" y="187"/>
                </a:lnTo>
                <a:lnTo>
                  <a:pt x="294" y="190"/>
                </a:lnTo>
                <a:lnTo>
                  <a:pt x="292" y="192"/>
                </a:lnTo>
                <a:lnTo>
                  <a:pt x="286" y="190"/>
                </a:lnTo>
                <a:lnTo>
                  <a:pt x="284" y="190"/>
                </a:lnTo>
                <a:lnTo>
                  <a:pt x="281" y="192"/>
                </a:lnTo>
                <a:lnTo>
                  <a:pt x="281" y="198"/>
                </a:lnTo>
                <a:lnTo>
                  <a:pt x="281" y="200"/>
                </a:lnTo>
                <a:lnTo>
                  <a:pt x="281" y="203"/>
                </a:lnTo>
                <a:lnTo>
                  <a:pt x="270" y="200"/>
                </a:lnTo>
                <a:lnTo>
                  <a:pt x="268" y="200"/>
                </a:lnTo>
                <a:lnTo>
                  <a:pt x="262" y="205"/>
                </a:lnTo>
                <a:lnTo>
                  <a:pt x="260" y="211"/>
                </a:lnTo>
                <a:lnTo>
                  <a:pt x="257" y="216"/>
                </a:lnTo>
                <a:lnTo>
                  <a:pt x="254" y="219"/>
                </a:lnTo>
                <a:lnTo>
                  <a:pt x="257" y="227"/>
                </a:lnTo>
                <a:lnTo>
                  <a:pt x="257" y="232"/>
                </a:lnTo>
                <a:lnTo>
                  <a:pt x="257" y="234"/>
                </a:lnTo>
                <a:lnTo>
                  <a:pt x="257" y="237"/>
                </a:lnTo>
                <a:lnTo>
                  <a:pt x="254" y="240"/>
                </a:lnTo>
                <a:lnTo>
                  <a:pt x="252" y="240"/>
                </a:lnTo>
                <a:lnTo>
                  <a:pt x="243" y="240"/>
                </a:lnTo>
                <a:lnTo>
                  <a:pt x="238" y="240"/>
                </a:lnTo>
                <a:lnTo>
                  <a:pt x="230" y="234"/>
                </a:lnTo>
                <a:lnTo>
                  <a:pt x="225" y="232"/>
                </a:lnTo>
                <a:lnTo>
                  <a:pt x="222" y="227"/>
                </a:lnTo>
                <a:lnTo>
                  <a:pt x="217" y="227"/>
                </a:lnTo>
                <a:lnTo>
                  <a:pt x="211" y="234"/>
                </a:lnTo>
                <a:lnTo>
                  <a:pt x="206" y="234"/>
                </a:lnTo>
                <a:lnTo>
                  <a:pt x="203" y="229"/>
                </a:lnTo>
                <a:lnTo>
                  <a:pt x="201" y="229"/>
                </a:lnTo>
                <a:lnTo>
                  <a:pt x="195" y="232"/>
                </a:lnTo>
                <a:lnTo>
                  <a:pt x="190" y="234"/>
                </a:lnTo>
                <a:lnTo>
                  <a:pt x="190" y="237"/>
                </a:lnTo>
                <a:lnTo>
                  <a:pt x="193" y="242"/>
                </a:lnTo>
                <a:lnTo>
                  <a:pt x="195" y="245"/>
                </a:lnTo>
                <a:lnTo>
                  <a:pt x="195" y="248"/>
                </a:lnTo>
                <a:lnTo>
                  <a:pt x="195" y="250"/>
                </a:lnTo>
                <a:lnTo>
                  <a:pt x="190" y="253"/>
                </a:lnTo>
                <a:lnTo>
                  <a:pt x="187" y="253"/>
                </a:lnTo>
                <a:lnTo>
                  <a:pt x="185" y="253"/>
                </a:lnTo>
                <a:lnTo>
                  <a:pt x="182" y="253"/>
                </a:lnTo>
                <a:lnTo>
                  <a:pt x="179" y="253"/>
                </a:lnTo>
                <a:lnTo>
                  <a:pt x="177" y="253"/>
                </a:lnTo>
                <a:lnTo>
                  <a:pt x="171" y="253"/>
                </a:lnTo>
                <a:lnTo>
                  <a:pt x="168" y="256"/>
                </a:lnTo>
                <a:lnTo>
                  <a:pt x="163" y="253"/>
                </a:lnTo>
                <a:lnTo>
                  <a:pt x="160" y="256"/>
                </a:lnTo>
                <a:lnTo>
                  <a:pt x="160" y="261"/>
                </a:lnTo>
                <a:lnTo>
                  <a:pt x="158" y="263"/>
                </a:lnTo>
                <a:lnTo>
                  <a:pt x="152" y="269"/>
                </a:lnTo>
                <a:lnTo>
                  <a:pt x="144" y="271"/>
                </a:lnTo>
                <a:lnTo>
                  <a:pt x="142" y="274"/>
                </a:lnTo>
                <a:lnTo>
                  <a:pt x="142" y="277"/>
                </a:lnTo>
                <a:lnTo>
                  <a:pt x="147" y="277"/>
                </a:lnTo>
                <a:lnTo>
                  <a:pt x="152" y="274"/>
                </a:lnTo>
                <a:lnTo>
                  <a:pt x="152" y="277"/>
                </a:lnTo>
                <a:lnTo>
                  <a:pt x="155" y="277"/>
                </a:lnTo>
                <a:lnTo>
                  <a:pt x="152" y="279"/>
                </a:lnTo>
                <a:lnTo>
                  <a:pt x="150" y="282"/>
                </a:lnTo>
                <a:lnTo>
                  <a:pt x="147" y="285"/>
                </a:lnTo>
                <a:lnTo>
                  <a:pt x="144" y="285"/>
                </a:lnTo>
                <a:lnTo>
                  <a:pt x="142" y="287"/>
                </a:lnTo>
                <a:lnTo>
                  <a:pt x="139" y="285"/>
                </a:lnTo>
                <a:lnTo>
                  <a:pt x="136" y="290"/>
                </a:lnTo>
                <a:lnTo>
                  <a:pt x="134" y="290"/>
                </a:lnTo>
                <a:lnTo>
                  <a:pt x="134" y="298"/>
                </a:lnTo>
                <a:lnTo>
                  <a:pt x="131" y="303"/>
                </a:lnTo>
                <a:lnTo>
                  <a:pt x="134" y="306"/>
                </a:lnTo>
                <a:lnTo>
                  <a:pt x="131" y="306"/>
                </a:lnTo>
                <a:lnTo>
                  <a:pt x="136" y="306"/>
                </a:lnTo>
                <a:lnTo>
                  <a:pt x="142" y="303"/>
                </a:lnTo>
                <a:lnTo>
                  <a:pt x="144" y="303"/>
                </a:lnTo>
                <a:lnTo>
                  <a:pt x="147" y="303"/>
                </a:lnTo>
                <a:lnTo>
                  <a:pt x="152" y="298"/>
                </a:lnTo>
                <a:lnTo>
                  <a:pt x="155" y="300"/>
                </a:lnTo>
                <a:lnTo>
                  <a:pt x="158" y="303"/>
                </a:lnTo>
                <a:lnTo>
                  <a:pt x="160" y="306"/>
                </a:lnTo>
                <a:lnTo>
                  <a:pt x="163" y="308"/>
                </a:lnTo>
                <a:lnTo>
                  <a:pt x="166" y="311"/>
                </a:lnTo>
                <a:lnTo>
                  <a:pt x="163" y="314"/>
                </a:lnTo>
                <a:lnTo>
                  <a:pt x="160" y="316"/>
                </a:lnTo>
                <a:lnTo>
                  <a:pt x="155" y="314"/>
                </a:lnTo>
                <a:lnTo>
                  <a:pt x="152" y="311"/>
                </a:lnTo>
                <a:lnTo>
                  <a:pt x="152" y="319"/>
                </a:lnTo>
                <a:lnTo>
                  <a:pt x="150" y="321"/>
                </a:lnTo>
                <a:lnTo>
                  <a:pt x="144" y="327"/>
                </a:lnTo>
                <a:lnTo>
                  <a:pt x="139" y="329"/>
                </a:lnTo>
                <a:lnTo>
                  <a:pt x="134" y="332"/>
                </a:lnTo>
                <a:lnTo>
                  <a:pt x="134" y="335"/>
                </a:lnTo>
                <a:lnTo>
                  <a:pt x="131" y="337"/>
                </a:lnTo>
                <a:lnTo>
                  <a:pt x="128" y="337"/>
                </a:lnTo>
                <a:lnTo>
                  <a:pt x="126" y="335"/>
                </a:lnTo>
                <a:lnTo>
                  <a:pt x="120" y="340"/>
                </a:lnTo>
                <a:lnTo>
                  <a:pt x="118" y="340"/>
                </a:lnTo>
                <a:lnTo>
                  <a:pt x="115" y="340"/>
                </a:lnTo>
                <a:lnTo>
                  <a:pt x="115" y="345"/>
                </a:lnTo>
                <a:lnTo>
                  <a:pt x="115" y="348"/>
                </a:lnTo>
                <a:lnTo>
                  <a:pt x="112" y="348"/>
                </a:lnTo>
                <a:lnTo>
                  <a:pt x="110" y="348"/>
                </a:lnTo>
                <a:lnTo>
                  <a:pt x="102" y="348"/>
                </a:lnTo>
                <a:lnTo>
                  <a:pt x="94" y="345"/>
                </a:lnTo>
                <a:lnTo>
                  <a:pt x="88" y="345"/>
                </a:lnTo>
                <a:lnTo>
                  <a:pt x="80" y="345"/>
                </a:lnTo>
                <a:lnTo>
                  <a:pt x="77" y="348"/>
                </a:lnTo>
                <a:lnTo>
                  <a:pt x="75" y="350"/>
                </a:lnTo>
                <a:lnTo>
                  <a:pt x="75" y="356"/>
                </a:lnTo>
                <a:lnTo>
                  <a:pt x="72" y="361"/>
                </a:lnTo>
                <a:lnTo>
                  <a:pt x="72" y="372"/>
                </a:lnTo>
                <a:lnTo>
                  <a:pt x="69" y="379"/>
                </a:lnTo>
                <a:lnTo>
                  <a:pt x="69" y="385"/>
                </a:lnTo>
                <a:lnTo>
                  <a:pt x="64" y="385"/>
                </a:lnTo>
                <a:lnTo>
                  <a:pt x="59" y="387"/>
                </a:lnTo>
                <a:lnTo>
                  <a:pt x="56" y="385"/>
                </a:lnTo>
                <a:lnTo>
                  <a:pt x="53" y="382"/>
                </a:lnTo>
                <a:lnTo>
                  <a:pt x="51" y="382"/>
                </a:lnTo>
                <a:lnTo>
                  <a:pt x="48" y="382"/>
                </a:lnTo>
                <a:lnTo>
                  <a:pt x="45" y="382"/>
                </a:lnTo>
                <a:lnTo>
                  <a:pt x="40" y="382"/>
                </a:lnTo>
                <a:lnTo>
                  <a:pt x="37" y="382"/>
                </a:lnTo>
                <a:lnTo>
                  <a:pt x="35" y="382"/>
                </a:lnTo>
                <a:lnTo>
                  <a:pt x="32" y="382"/>
                </a:lnTo>
                <a:lnTo>
                  <a:pt x="29" y="379"/>
                </a:lnTo>
                <a:lnTo>
                  <a:pt x="29" y="377"/>
                </a:lnTo>
                <a:lnTo>
                  <a:pt x="27" y="374"/>
                </a:lnTo>
                <a:lnTo>
                  <a:pt x="24" y="374"/>
                </a:lnTo>
                <a:lnTo>
                  <a:pt x="19" y="372"/>
                </a:lnTo>
                <a:lnTo>
                  <a:pt x="16" y="372"/>
                </a:lnTo>
                <a:lnTo>
                  <a:pt x="13" y="372"/>
                </a:lnTo>
                <a:lnTo>
                  <a:pt x="13" y="369"/>
                </a:lnTo>
                <a:lnTo>
                  <a:pt x="13" y="366"/>
                </a:lnTo>
                <a:lnTo>
                  <a:pt x="13" y="364"/>
                </a:lnTo>
                <a:lnTo>
                  <a:pt x="16" y="361"/>
                </a:lnTo>
                <a:lnTo>
                  <a:pt x="19" y="358"/>
                </a:lnTo>
                <a:lnTo>
                  <a:pt x="19" y="356"/>
                </a:lnTo>
                <a:lnTo>
                  <a:pt x="21" y="353"/>
                </a:lnTo>
                <a:lnTo>
                  <a:pt x="21" y="345"/>
                </a:lnTo>
                <a:lnTo>
                  <a:pt x="19" y="343"/>
                </a:lnTo>
                <a:lnTo>
                  <a:pt x="19" y="340"/>
                </a:lnTo>
                <a:lnTo>
                  <a:pt x="19" y="337"/>
                </a:lnTo>
                <a:lnTo>
                  <a:pt x="21" y="332"/>
                </a:lnTo>
                <a:lnTo>
                  <a:pt x="24" y="324"/>
                </a:lnTo>
                <a:lnTo>
                  <a:pt x="27" y="321"/>
                </a:lnTo>
                <a:lnTo>
                  <a:pt x="27" y="316"/>
                </a:lnTo>
                <a:lnTo>
                  <a:pt x="27" y="314"/>
                </a:lnTo>
                <a:lnTo>
                  <a:pt x="24" y="311"/>
                </a:lnTo>
                <a:lnTo>
                  <a:pt x="21" y="311"/>
                </a:lnTo>
                <a:lnTo>
                  <a:pt x="16" y="311"/>
                </a:lnTo>
                <a:lnTo>
                  <a:pt x="13" y="311"/>
                </a:lnTo>
                <a:lnTo>
                  <a:pt x="8" y="311"/>
                </a:lnTo>
                <a:lnTo>
                  <a:pt x="0" y="311"/>
                </a:lnTo>
                <a:lnTo>
                  <a:pt x="8" y="303"/>
                </a:lnTo>
                <a:lnTo>
                  <a:pt x="10" y="300"/>
                </a:lnTo>
                <a:lnTo>
                  <a:pt x="13" y="295"/>
                </a:lnTo>
                <a:lnTo>
                  <a:pt x="16" y="292"/>
                </a:lnTo>
                <a:lnTo>
                  <a:pt x="19" y="287"/>
                </a:lnTo>
                <a:lnTo>
                  <a:pt x="19" y="282"/>
                </a:lnTo>
                <a:lnTo>
                  <a:pt x="16" y="277"/>
                </a:lnTo>
                <a:lnTo>
                  <a:pt x="16" y="271"/>
                </a:lnTo>
                <a:lnTo>
                  <a:pt x="16" y="266"/>
                </a:lnTo>
                <a:lnTo>
                  <a:pt x="19" y="263"/>
                </a:lnTo>
                <a:lnTo>
                  <a:pt x="24" y="258"/>
                </a:lnTo>
                <a:lnTo>
                  <a:pt x="27" y="256"/>
                </a:lnTo>
                <a:lnTo>
                  <a:pt x="29" y="256"/>
                </a:lnTo>
                <a:lnTo>
                  <a:pt x="32" y="256"/>
                </a:lnTo>
                <a:lnTo>
                  <a:pt x="35" y="256"/>
                </a:lnTo>
                <a:lnTo>
                  <a:pt x="37" y="258"/>
                </a:lnTo>
                <a:lnTo>
                  <a:pt x="40" y="253"/>
                </a:lnTo>
                <a:lnTo>
                  <a:pt x="43" y="253"/>
                </a:lnTo>
                <a:lnTo>
                  <a:pt x="43" y="245"/>
                </a:lnTo>
                <a:lnTo>
                  <a:pt x="43" y="234"/>
                </a:lnTo>
                <a:lnTo>
                  <a:pt x="43" y="227"/>
                </a:lnTo>
                <a:lnTo>
                  <a:pt x="43" y="221"/>
                </a:lnTo>
                <a:lnTo>
                  <a:pt x="40" y="216"/>
                </a:lnTo>
                <a:lnTo>
                  <a:pt x="40" y="205"/>
                </a:lnTo>
                <a:lnTo>
                  <a:pt x="43" y="195"/>
                </a:lnTo>
                <a:lnTo>
                  <a:pt x="43" y="187"/>
                </a:lnTo>
                <a:lnTo>
                  <a:pt x="43" y="184"/>
                </a:lnTo>
                <a:lnTo>
                  <a:pt x="45" y="176"/>
                </a:lnTo>
                <a:lnTo>
                  <a:pt x="45" y="171"/>
                </a:lnTo>
                <a:lnTo>
                  <a:pt x="48" y="166"/>
                </a:lnTo>
                <a:lnTo>
                  <a:pt x="48" y="163"/>
                </a:lnTo>
                <a:lnTo>
                  <a:pt x="53" y="161"/>
                </a:lnTo>
                <a:lnTo>
                  <a:pt x="59" y="158"/>
                </a:lnTo>
                <a:lnTo>
                  <a:pt x="61" y="155"/>
                </a:lnTo>
                <a:lnTo>
                  <a:pt x="61" y="153"/>
                </a:lnTo>
                <a:lnTo>
                  <a:pt x="61" y="150"/>
                </a:lnTo>
                <a:lnTo>
                  <a:pt x="61" y="147"/>
                </a:lnTo>
                <a:lnTo>
                  <a:pt x="59" y="145"/>
                </a:lnTo>
                <a:lnTo>
                  <a:pt x="56" y="142"/>
                </a:lnTo>
                <a:lnTo>
                  <a:pt x="59" y="140"/>
                </a:lnTo>
                <a:lnTo>
                  <a:pt x="61" y="137"/>
                </a:lnTo>
                <a:lnTo>
                  <a:pt x="61" y="134"/>
                </a:lnTo>
                <a:lnTo>
                  <a:pt x="61" y="129"/>
                </a:lnTo>
                <a:lnTo>
                  <a:pt x="61" y="126"/>
                </a:lnTo>
                <a:lnTo>
                  <a:pt x="61" y="121"/>
                </a:lnTo>
                <a:lnTo>
                  <a:pt x="59" y="118"/>
                </a:lnTo>
                <a:lnTo>
                  <a:pt x="53" y="118"/>
                </a:lnTo>
                <a:lnTo>
                  <a:pt x="51" y="116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23" name="Freeform 41"/>
          <p:cNvSpPr>
            <a:spLocks/>
          </p:cNvSpPr>
          <p:nvPr/>
        </p:nvSpPr>
        <p:spPr bwMode="auto">
          <a:xfrm>
            <a:off x="3442957" y="5523891"/>
            <a:ext cx="1471840" cy="743775"/>
          </a:xfrm>
          <a:custGeom>
            <a:avLst/>
            <a:gdLst>
              <a:gd name="T0" fmla="*/ 283 w 283"/>
              <a:gd name="T1" fmla="*/ 108 h 303"/>
              <a:gd name="T2" fmla="*/ 283 w 283"/>
              <a:gd name="T3" fmla="*/ 124 h 303"/>
              <a:gd name="T4" fmla="*/ 283 w 283"/>
              <a:gd name="T5" fmla="*/ 134 h 303"/>
              <a:gd name="T6" fmla="*/ 281 w 283"/>
              <a:gd name="T7" fmla="*/ 145 h 303"/>
              <a:gd name="T8" fmla="*/ 267 w 283"/>
              <a:gd name="T9" fmla="*/ 158 h 303"/>
              <a:gd name="T10" fmla="*/ 265 w 283"/>
              <a:gd name="T11" fmla="*/ 182 h 303"/>
              <a:gd name="T12" fmla="*/ 265 w 283"/>
              <a:gd name="T13" fmla="*/ 214 h 303"/>
              <a:gd name="T14" fmla="*/ 262 w 283"/>
              <a:gd name="T15" fmla="*/ 240 h 303"/>
              <a:gd name="T16" fmla="*/ 251 w 283"/>
              <a:gd name="T17" fmla="*/ 243 h 303"/>
              <a:gd name="T18" fmla="*/ 238 w 283"/>
              <a:gd name="T19" fmla="*/ 253 h 303"/>
              <a:gd name="T20" fmla="*/ 241 w 283"/>
              <a:gd name="T21" fmla="*/ 274 h 303"/>
              <a:gd name="T22" fmla="*/ 230 w 283"/>
              <a:gd name="T23" fmla="*/ 290 h 303"/>
              <a:gd name="T24" fmla="*/ 211 w 283"/>
              <a:gd name="T25" fmla="*/ 301 h 303"/>
              <a:gd name="T26" fmla="*/ 195 w 283"/>
              <a:gd name="T27" fmla="*/ 301 h 303"/>
              <a:gd name="T28" fmla="*/ 174 w 283"/>
              <a:gd name="T29" fmla="*/ 298 h 303"/>
              <a:gd name="T30" fmla="*/ 179 w 283"/>
              <a:gd name="T31" fmla="*/ 279 h 303"/>
              <a:gd name="T32" fmla="*/ 190 w 283"/>
              <a:gd name="T33" fmla="*/ 258 h 303"/>
              <a:gd name="T34" fmla="*/ 174 w 283"/>
              <a:gd name="T35" fmla="*/ 253 h 303"/>
              <a:gd name="T36" fmla="*/ 149 w 283"/>
              <a:gd name="T37" fmla="*/ 253 h 303"/>
              <a:gd name="T38" fmla="*/ 131 w 283"/>
              <a:gd name="T39" fmla="*/ 245 h 303"/>
              <a:gd name="T40" fmla="*/ 107 w 283"/>
              <a:gd name="T41" fmla="*/ 240 h 303"/>
              <a:gd name="T42" fmla="*/ 77 w 283"/>
              <a:gd name="T43" fmla="*/ 227 h 303"/>
              <a:gd name="T44" fmla="*/ 58 w 283"/>
              <a:gd name="T45" fmla="*/ 216 h 303"/>
              <a:gd name="T46" fmla="*/ 56 w 283"/>
              <a:gd name="T47" fmla="*/ 203 h 303"/>
              <a:gd name="T48" fmla="*/ 50 w 283"/>
              <a:gd name="T49" fmla="*/ 185 h 303"/>
              <a:gd name="T50" fmla="*/ 29 w 283"/>
              <a:gd name="T51" fmla="*/ 182 h 303"/>
              <a:gd name="T52" fmla="*/ 0 w 283"/>
              <a:gd name="T53" fmla="*/ 163 h 303"/>
              <a:gd name="T54" fmla="*/ 5 w 283"/>
              <a:gd name="T55" fmla="*/ 156 h 303"/>
              <a:gd name="T56" fmla="*/ 16 w 283"/>
              <a:gd name="T57" fmla="*/ 145 h 303"/>
              <a:gd name="T58" fmla="*/ 8 w 283"/>
              <a:gd name="T59" fmla="*/ 132 h 303"/>
              <a:gd name="T60" fmla="*/ 18 w 283"/>
              <a:gd name="T61" fmla="*/ 121 h 303"/>
              <a:gd name="T62" fmla="*/ 21 w 283"/>
              <a:gd name="T63" fmla="*/ 108 h 303"/>
              <a:gd name="T64" fmla="*/ 13 w 283"/>
              <a:gd name="T65" fmla="*/ 111 h 303"/>
              <a:gd name="T66" fmla="*/ 5 w 283"/>
              <a:gd name="T67" fmla="*/ 95 h 303"/>
              <a:gd name="T68" fmla="*/ 13 w 283"/>
              <a:gd name="T69" fmla="*/ 87 h 303"/>
              <a:gd name="T70" fmla="*/ 21 w 283"/>
              <a:gd name="T71" fmla="*/ 79 h 303"/>
              <a:gd name="T72" fmla="*/ 34 w 283"/>
              <a:gd name="T73" fmla="*/ 66 h 303"/>
              <a:gd name="T74" fmla="*/ 45 w 283"/>
              <a:gd name="T75" fmla="*/ 61 h 303"/>
              <a:gd name="T76" fmla="*/ 48 w 283"/>
              <a:gd name="T77" fmla="*/ 47 h 303"/>
              <a:gd name="T78" fmla="*/ 48 w 283"/>
              <a:gd name="T79" fmla="*/ 34 h 303"/>
              <a:gd name="T80" fmla="*/ 56 w 283"/>
              <a:gd name="T81" fmla="*/ 37 h 303"/>
              <a:gd name="T82" fmla="*/ 66 w 283"/>
              <a:gd name="T83" fmla="*/ 29 h 303"/>
              <a:gd name="T84" fmla="*/ 77 w 283"/>
              <a:gd name="T85" fmla="*/ 18 h 303"/>
              <a:gd name="T86" fmla="*/ 91 w 283"/>
              <a:gd name="T87" fmla="*/ 8 h 303"/>
              <a:gd name="T88" fmla="*/ 107 w 283"/>
              <a:gd name="T89" fmla="*/ 0 h 303"/>
              <a:gd name="T90" fmla="*/ 128 w 283"/>
              <a:gd name="T91" fmla="*/ 8 h 303"/>
              <a:gd name="T92" fmla="*/ 139 w 283"/>
              <a:gd name="T93" fmla="*/ 18 h 303"/>
              <a:gd name="T94" fmla="*/ 133 w 283"/>
              <a:gd name="T95" fmla="*/ 32 h 303"/>
              <a:gd name="T96" fmla="*/ 128 w 283"/>
              <a:gd name="T97" fmla="*/ 47 h 303"/>
              <a:gd name="T98" fmla="*/ 141 w 283"/>
              <a:gd name="T99" fmla="*/ 61 h 303"/>
              <a:gd name="T100" fmla="*/ 155 w 283"/>
              <a:gd name="T101" fmla="*/ 76 h 303"/>
              <a:gd name="T102" fmla="*/ 174 w 283"/>
              <a:gd name="T103" fmla="*/ 87 h 303"/>
              <a:gd name="T104" fmla="*/ 211 w 283"/>
              <a:gd name="T105" fmla="*/ 90 h 303"/>
              <a:gd name="T106" fmla="*/ 251 w 283"/>
              <a:gd name="T107" fmla="*/ 98 h 30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83"/>
              <a:gd name="T163" fmla="*/ 0 h 303"/>
              <a:gd name="T164" fmla="*/ 283 w 283"/>
              <a:gd name="T165" fmla="*/ 303 h 30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83" h="303">
                <a:moveTo>
                  <a:pt x="273" y="103"/>
                </a:moveTo>
                <a:lnTo>
                  <a:pt x="275" y="105"/>
                </a:lnTo>
                <a:lnTo>
                  <a:pt x="281" y="105"/>
                </a:lnTo>
                <a:lnTo>
                  <a:pt x="283" y="108"/>
                </a:lnTo>
                <a:lnTo>
                  <a:pt x="283" y="113"/>
                </a:lnTo>
                <a:lnTo>
                  <a:pt x="283" y="116"/>
                </a:lnTo>
                <a:lnTo>
                  <a:pt x="283" y="121"/>
                </a:lnTo>
                <a:lnTo>
                  <a:pt x="283" y="124"/>
                </a:lnTo>
                <a:lnTo>
                  <a:pt x="281" y="127"/>
                </a:lnTo>
                <a:lnTo>
                  <a:pt x="278" y="129"/>
                </a:lnTo>
                <a:lnTo>
                  <a:pt x="281" y="132"/>
                </a:lnTo>
                <a:lnTo>
                  <a:pt x="283" y="134"/>
                </a:lnTo>
                <a:lnTo>
                  <a:pt x="283" y="137"/>
                </a:lnTo>
                <a:lnTo>
                  <a:pt x="283" y="140"/>
                </a:lnTo>
                <a:lnTo>
                  <a:pt x="283" y="142"/>
                </a:lnTo>
                <a:lnTo>
                  <a:pt x="281" y="145"/>
                </a:lnTo>
                <a:lnTo>
                  <a:pt x="275" y="148"/>
                </a:lnTo>
                <a:lnTo>
                  <a:pt x="270" y="150"/>
                </a:lnTo>
                <a:lnTo>
                  <a:pt x="270" y="153"/>
                </a:lnTo>
                <a:lnTo>
                  <a:pt x="267" y="158"/>
                </a:lnTo>
                <a:lnTo>
                  <a:pt x="267" y="163"/>
                </a:lnTo>
                <a:lnTo>
                  <a:pt x="265" y="171"/>
                </a:lnTo>
                <a:lnTo>
                  <a:pt x="265" y="174"/>
                </a:lnTo>
                <a:lnTo>
                  <a:pt x="265" y="182"/>
                </a:lnTo>
                <a:lnTo>
                  <a:pt x="262" y="192"/>
                </a:lnTo>
                <a:lnTo>
                  <a:pt x="262" y="203"/>
                </a:lnTo>
                <a:lnTo>
                  <a:pt x="265" y="208"/>
                </a:lnTo>
                <a:lnTo>
                  <a:pt x="265" y="214"/>
                </a:lnTo>
                <a:lnTo>
                  <a:pt x="265" y="221"/>
                </a:lnTo>
                <a:lnTo>
                  <a:pt x="265" y="232"/>
                </a:lnTo>
                <a:lnTo>
                  <a:pt x="265" y="240"/>
                </a:lnTo>
                <a:lnTo>
                  <a:pt x="262" y="240"/>
                </a:lnTo>
                <a:lnTo>
                  <a:pt x="259" y="245"/>
                </a:lnTo>
                <a:lnTo>
                  <a:pt x="257" y="243"/>
                </a:lnTo>
                <a:lnTo>
                  <a:pt x="254" y="243"/>
                </a:lnTo>
                <a:lnTo>
                  <a:pt x="251" y="243"/>
                </a:lnTo>
                <a:lnTo>
                  <a:pt x="249" y="243"/>
                </a:lnTo>
                <a:lnTo>
                  <a:pt x="246" y="245"/>
                </a:lnTo>
                <a:lnTo>
                  <a:pt x="241" y="250"/>
                </a:lnTo>
                <a:lnTo>
                  <a:pt x="238" y="253"/>
                </a:lnTo>
                <a:lnTo>
                  <a:pt x="238" y="258"/>
                </a:lnTo>
                <a:lnTo>
                  <a:pt x="238" y="264"/>
                </a:lnTo>
                <a:lnTo>
                  <a:pt x="241" y="269"/>
                </a:lnTo>
                <a:lnTo>
                  <a:pt x="241" y="274"/>
                </a:lnTo>
                <a:lnTo>
                  <a:pt x="238" y="279"/>
                </a:lnTo>
                <a:lnTo>
                  <a:pt x="235" y="282"/>
                </a:lnTo>
                <a:lnTo>
                  <a:pt x="232" y="287"/>
                </a:lnTo>
                <a:lnTo>
                  <a:pt x="230" y="290"/>
                </a:lnTo>
                <a:lnTo>
                  <a:pt x="222" y="298"/>
                </a:lnTo>
                <a:lnTo>
                  <a:pt x="216" y="298"/>
                </a:lnTo>
                <a:lnTo>
                  <a:pt x="214" y="298"/>
                </a:lnTo>
                <a:lnTo>
                  <a:pt x="211" y="301"/>
                </a:lnTo>
                <a:lnTo>
                  <a:pt x="208" y="303"/>
                </a:lnTo>
                <a:lnTo>
                  <a:pt x="200" y="303"/>
                </a:lnTo>
                <a:lnTo>
                  <a:pt x="198" y="303"/>
                </a:lnTo>
                <a:lnTo>
                  <a:pt x="195" y="301"/>
                </a:lnTo>
                <a:lnTo>
                  <a:pt x="187" y="301"/>
                </a:lnTo>
                <a:lnTo>
                  <a:pt x="182" y="301"/>
                </a:lnTo>
                <a:lnTo>
                  <a:pt x="174" y="301"/>
                </a:lnTo>
                <a:lnTo>
                  <a:pt x="174" y="298"/>
                </a:lnTo>
                <a:lnTo>
                  <a:pt x="174" y="293"/>
                </a:lnTo>
                <a:lnTo>
                  <a:pt x="176" y="290"/>
                </a:lnTo>
                <a:lnTo>
                  <a:pt x="176" y="282"/>
                </a:lnTo>
                <a:lnTo>
                  <a:pt x="179" y="279"/>
                </a:lnTo>
                <a:lnTo>
                  <a:pt x="182" y="272"/>
                </a:lnTo>
                <a:lnTo>
                  <a:pt x="184" y="269"/>
                </a:lnTo>
                <a:lnTo>
                  <a:pt x="187" y="261"/>
                </a:lnTo>
                <a:lnTo>
                  <a:pt x="190" y="258"/>
                </a:lnTo>
                <a:lnTo>
                  <a:pt x="192" y="250"/>
                </a:lnTo>
                <a:lnTo>
                  <a:pt x="187" y="253"/>
                </a:lnTo>
                <a:lnTo>
                  <a:pt x="182" y="253"/>
                </a:lnTo>
                <a:lnTo>
                  <a:pt x="174" y="253"/>
                </a:lnTo>
                <a:lnTo>
                  <a:pt x="168" y="253"/>
                </a:lnTo>
                <a:lnTo>
                  <a:pt x="163" y="253"/>
                </a:lnTo>
                <a:lnTo>
                  <a:pt x="155" y="253"/>
                </a:lnTo>
                <a:lnTo>
                  <a:pt x="149" y="253"/>
                </a:lnTo>
                <a:lnTo>
                  <a:pt x="147" y="250"/>
                </a:lnTo>
                <a:lnTo>
                  <a:pt x="141" y="248"/>
                </a:lnTo>
                <a:lnTo>
                  <a:pt x="136" y="245"/>
                </a:lnTo>
                <a:lnTo>
                  <a:pt x="131" y="245"/>
                </a:lnTo>
                <a:lnTo>
                  <a:pt x="123" y="243"/>
                </a:lnTo>
                <a:lnTo>
                  <a:pt x="117" y="243"/>
                </a:lnTo>
                <a:lnTo>
                  <a:pt x="109" y="240"/>
                </a:lnTo>
                <a:lnTo>
                  <a:pt x="107" y="240"/>
                </a:lnTo>
                <a:lnTo>
                  <a:pt x="99" y="237"/>
                </a:lnTo>
                <a:lnTo>
                  <a:pt x="93" y="235"/>
                </a:lnTo>
                <a:lnTo>
                  <a:pt x="85" y="232"/>
                </a:lnTo>
                <a:lnTo>
                  <a:pt x="77" y="227"/>
                </a:lnTo>
                <a:lnTo>
                  <a:pt x="72" y="224"/>
                </a:lnTo>
                <a:lnTo>
                  <a:pt x="66" y="221"/>
                </a:lnTo>
                <a:lnTo>
                  <a:pt x="61" y="219"/>
                </a:lnTo>
                <a:lnTo>
                  <a:pt x="58" y="216"/>
                </a:lnTo>
                <a:lnTo>
                  <a:pt x="58" y="214"/>
                </a:lnTo>
                <a:lnTo>
                  <a:pt x="61" y="208"/>
                </a:lnTo>
                <a:lnTo>
                  <a:pt x="58" y="206"/>
                </a:lnTo>
                <a:lnTo>
                  <a:pt x="56" y="203"/>
                </a:lnTo>
                <a:lnTo>
                  <a:pt x="56" y="200"/>
                </a:lnTo>
                <a:lnTo>
                  <a:pt x="56" y="195"/>
                </a:lnTo>
                <a:lnTo>
                  <a:pt x="50" y="187"/>
                </a:lnTo>
                <a:lnTo>
                  <a:pt x="50" y="185"/>
                </a:lnTo>
                <a:lnTo>
                  <a:pt x="42" y="182"/>
                </a:lnTo>
                <a:lnTo>
                  <a:pt x="42" y="179"/>
                </a:lnTo>
                <a:lnTo>
                  <a:pt x="34" y="182"/>
                </a:lnTo>
                <a:lnTo>
                  <a:pt x="29" y="182"/>
                </a:lnTo>
                <a:lnTo>
                  <a:pt x="24" y="182"/>
                </a:lnTo>
                <a:lnTo>
                  <a:pt x="13" y="182"/>
                </a:lnTo>
                <a:lnTo>
                  <a:pt x="0" y="177"/>
                </a:lnTo>
                <a:lnTo>
                  <a:pt x="0" y="163"/>
                </a:lnTo>
                <a:lnTo>
                  <a:pt x="2" y="161"/>
                </a:lnTo>
                <a:lnTo>
                  <a:pt x="2" y="158"/>
                </a:lnTo>
                <a:lnTo>
                  <a:pt x="5" y="158"/>
                </a:lnTo>
                <a:lnTo>
                  <a:pt x="5" y="156"/>
                </a:lnTo>
                <a:lnTo>
                  <a:pt x="8" y="156"/>
                </a:lnTo>
                <a:lnTo>
                  <a:pt x="10" y="153"/>
                </a:lnTo>
                <a:lnTo>
                  <a:pt x="13" y="150"/>
                </a:lnTo>
                <a:lnTo>
                  <a:pt x="16" y="145"/>
                </a:lnTo>
                <a:lnTo>
                  <a:pt x="16" y="142"/>
                </a:lnTo>
                <a:lnTo>
                  <a:pt x="16" y="137"/>
                </a:lnTo>
                <a:lnTo>
                  <a:pt x="10" y="134"/>
                </a:lnTo>
                <a:lnTo>
                  <a:pt x="8" y="132"/>
                </a:lnTo>
                <a:lnTo>
                  <a:pt x="10" y="129"/>
                </a:lnTo>
                <a:lnTo>
                  <a:pt x="16" y="129"/>
                </a:lnTo>
                <a:lnTo>
                  <a:pt x="16" y="127"/>
                </a:lnTo>
                <a:lnTo>
                  <a:pt x="18" y="121"/>
                </a:lnTo>
                <a:lnTo>
                  <a:pt x="18" y="119"/>
                </a:lnTo>
                <a:lnTo>
                  <a:pt x="21" y="116"/>
                </a:lnTo>
                <a:lnTo>
                  <a:pt x="21" y="113"/>
                </a:lnTo>
                <a:lnTo>
                  <a:pt x="21" y="108"/>
                </a:lnTo>
                <a:lnTo>
                  <a:pt x="21" y="105"/>
                </a:lnTo>
                <a:lnTo>
                  <a:pt x="18" y="105"/>
                </a:lnTo>
                <a:lnTo>
                  <a:pt x="16" y="111"/>
                </a:lnTo>
                <a:lnTo>
                  <a:pt x="13" y="111"/>
                </a:lnTo>
                <a:lnTo>
                  <a:pt x="10" y="108"/>
                </a:lnTo>
                <a:lnTo>
                  <a:pt x="8" y="105"/>
                </a:lnTo>
                <a:lnTo>
                  <a:pt x="5" y="100"/>
                </a:lnTo>
                <a:lnTo>
                  <a:pt x="5" y="95"/>
                </a:lnTo>
                <a:lnTo>
                  <a:pt x="5" y="92"/>
                </a:lnTo>
                <a:lnTo>
                  <a:pt x="8" y="92"/>
                </a:lnTo>
                <a:lnTo>
                  <a:pt x="10" y="90"/>
                </a:lnTo>
                <a:lnTo>
                  <a:pt x="13" y="87"/>
                </a:lnTo>
                <a:lnTo>
                  <a:pt x="13" y="82"/>
                </a:lnTo>
                <a:lnTo>
                  <a:pt x="16" y="79"/>
                </a:lnTo>
                <a:lnTo>
                  <a:pt x="16" y="76"/>
                </a:lnTo>
                <a:lnTo>
                  <a:pt x="21" y="79"/>
                </a:lnTo>
                <a:lnTo>
                  <a:pt x="24" y="76"/>
                </a:lnTo>
                <a:lnTo>
                  <a:pt x="26" y="74"/>
                </a:lnTo>
                <a:lnTo>
                  <a:pt x="29" y="71"/>
                </a:lnTo>
                <a:lnTo>
                  <a:pt x="34" y="66"/>
                </a:lnTo>
                <a:lnTo>
                  <a:pt x="34" y="63"/>
                </a:lnTo>
                <a:lnTo>
                  <a:pt x="40" y="63"/>
                </a:lnTo>
                <a:lnTo>
                  <a:pt x="42" y="63"/>
                </a:lnTo>
                <a:lnTo>
                  <a:pt x="45" y="61"/>
                </a:lnTo>
                <a:lnTo>
                  <a:pt x="48" y="58"/>
                </a:lnTo>
                <a:lnTo>
                  <a:pt x="50" y="55"/>
                </a:lnTo>
                <a:lnTo>
                  <a:pt x="50" y="50"/>
                </a:lnTo>
                <a:lnTo>
                  <a:pt x="48" y="47"/>
                </a:lnTo>
                <a:lnTo>
                  <a:pt x="48" y="42"/>
                </a:lnTo>
                <a:lnTo>
                  <a:pt x="45" y="40"/>
                </a:lnTo>
                <a:lnTo>
                  <a:pt x="45" y="37"/>
                </a:lnTo>
                <a:lnTo>
                  <a:pt x="48" y="34"/>
                </a:lnTo>
                <a:lnTo>
                  <a:pt x="50" y="32"/>
                </a:lnTo>
                <a:lnTo>
                  <a:pt x="53" y="32"/>
                </a:lnTo>
                <a:lnTo>
                  <a:pt x="53" y="34"/>
                </a:lnTo>
                <a:lnTo>
                  <a:pt x="56" y="37"/>
                </a:lnTo>
                <a:lnTo>
                  <a:pt x="58" y="37"/>
                </a:lnTo>
                <a:lnTo>
                  <a:pt x="61" y="37"/>
                </a:lnTo>
                <a:lnTo>
                  <a:pt x="64" y="34"/>
                </a:lnTo>
                <a:lnTo>
                  <a:pt x="66" y="29"/>
                </a:lnTo>
                <a:lnTo>
                  <a:pt x="66" y="24"/>
                </a:lnTo>
                <a:lnTo>
                  <a:pt x="69" y="24"/>
                </a:lnTo>
                <a:lnTo>
                  <a:pt x="74" y="21"/>
                </a:lnTo>
                <a:lnTo>
                  <a:pt x="77" y="18"/>
                </a:lnTo>
                <a:lnTo>
                  <a:pt x="80" y="16"/>
                </a:lnTo>
                <a:lnTo>
                  <a:pt x="83" y="11"/>
                </a:lnTo>
                <a:lnTo>
                  <a:pt x="88" y="11"/>
                </a:lnTo>
                <a:lnTo>
                  <a:pt x="91" y="8"/>
                </a:lnTo>
                <a:lnTo>
                  <a:pt x="96" y="8"/>
                </a:lnTo>
                <a:lnTo>
                  <a:pt x="101" y="8"/>
                </a:lnTo>
                <a:lnTo>
                  <a:pt x="104" y="3"/>
                </a:lnTo>
                <a:lnTo>
                  <a:pt x="107" y="0"/>
                </a:lnTo>
                <a:lnTo>
                  <a:pt x="109" y="3"/>
                </a:lnTo>
                <a:lnTo>
                  <a:pt x="117" y="3"/>
                </a:lnTo>
                <a:lnTo>
                  <a:pt x="125" y="3"/>
                </a:lnTo>
                <a:lnTo>
                  <a:pt x="128" y="8"/>
                </a:lnTo>
                <a:lnTo>
                  <a:pt x="131" y="11"/>
                </a:lnTo>
                <a:lnTo>
                  <a:pt x="133" y="13"/>
                </a:lnTo>
                <a:lnTo>
                  <a:pt x="136" y="18"/>
                </a:lnTo>
                <a:lnTo>
                  <a:pt x="139" y="18"/>
                </a:lnTo>
                <a:lnTo>
                  <a:pt x="139" y="21"/>
                </a:lnTo>
                <a:lnTo>
                  <a:pt x="139" y="24"/>
                </a:lnTo>
                <a:lnTo>
                  <a:pt x="136" y="29"/>
                </a:lnTo>
                <a:lnTo>
                  <a:pt x="133" y="32"/>
                </a:lnTo>
                <a:lnTo>
                  <a:pt x="131" y="34"/>
                </a:lnTo>
                <a:lnTo>
                  <a:pt x="128" y="40"/>
                </a:lnTo>
                <a:lnTo>
                  <a:pt x="128" y="45"/>
                </a:lnTo>
                <a:lnTo>
                  <a:pt x="128" y="47"/>
                </a:lnTo>
                <a:lnTo>
                  <a:pt x="128" y="50"/>
                </a:lnTo>
                <a:lnTo>
                  <a:pt x="131" y="55"/>
                </a:lnTo>
                <a:lnTo>
                  <a:pt x="136" y="58"/>
                </a:lnTo>
                <a:lnTo>
                  <a:pt x="141" y="61"/>
                </a:lnTo>
                <a:lnTo>
                  <a:pt x="144" y="63"/>
                </a:lnTo>
                <a:lnTo>
                  <a:pt x="149" y="66"/>
                </a:lnTo>
                <a:lnTo>
                  <a:pt x="152" y="71"/>
                </a:lnTo>
                <a:lnTo>
                  <a:pt x="155" y="76"/>
                </a:lnTo>
                <a:lnTo>
                  <a:pt x="155" y="82"/>
                </a:lnTo>
                <a:lnTo>
                  <a:pt x="158" y="84"/>
                </a:lnTo>
                <a:lnTo>
                  <a:pt x="166" y="84"/>
                </a:lnTo>
                <a:lnTo>
                  <a:pt x="174" y="87"/>
                </a:lnTo>
                <a:lnTo>
                  <a:pt x="182" y="87"/>
                </a:lnTo>
                <a:lnTo>
                  <a:pt x="190" y="87"/>
                </a:lnTo>
                <a:lnTo>
                  <a:pt x="198" y="87"/>
                </a:lnTo>
                <a:lnTo>
                  <a:pt x="211" y="90"/>
                </a:lnTo>
                <a:lnTo>
                  <a:pt x="224" y="92"/>
                </a:lnTo>
                <a:lnTo>
                  <a:pt x="235" y="95"/>
                </a:lnTo>
                <a:lnTo>
                  <a:pt x="246" y="98"/>
                </a:lnTo>
                <a:lnTo>
                  <a:pt x="251" y="98"/>
                </a:lnTo>
                <a:lnTo>
                  <a:pt x="259" y="98"/>
                </a:lnTo>
                <a:lnTo>
                  <a:pt x="273" y="103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24" name="Freeform 42"/>
          <p:cNvSpPr>
            <a:spLocks/>
          </p:cNvSpPr>
          <p:nvPr/>
        </p:nvSpPr>
        <p:spPr bwMode="auto">
          <a:xfrm>
            <a:off x="4904394" y="5951008"/>
            <a:ext cx="2184353" cy="770776"/>
          </a:xfrm>
          <a:custGeom>
            <a:avLst/>
            <a:gdLst>
              <a:gd name="T0" fmla="*/ 16 w 420"/>
              <a:gd name="T1" fmla="*/ 169 h 314"/>
              <a:gd name="T2" fmla="*/ 51 w 420"/>
              <a:gd name="T3" fmla="*/ 161 h 314"/>
              <a:gd name="T4" fmla="*/ 67 w 420"/>
              <a:gd name="T5" fmla="*/ 148 h 314"/>
              <a:gd name="T6" fmla="*/ 91 w 420"/>
              <a:gd name="T7" fmla="*/ 134 h 314"/>
              <a:gd name="T8" fmla="*/ 104 w 420"/>
              <a:gd name="T9" fmla="*/ 121 h 314"/>
              <a:gd name="T10" fmla="*/ 83 w 420"/>
              <a:gd name="T11" fmla="*/ 116 h 314"/>
              <a:gd name="T12" fmla="*/ 77 w 420"/>
              <a:gd name="T13" fmla="*/ 103 h 314"/>
              <a:gd name="T14" fmla="*/ 96 w 420"/>
              <a:gd name="T15" fmla="*/ 90 h 314"/>
              <a:gd name="T16" fmla="*/ 93 w 420"/>
              <a:gd name="T17" fmla="*/ 82 h 314"/>
              <a:gd name="T18" fmla="*/ 118 w 420"/>
              <a:gd name="T19" fmla="*/ 66 h 314"/>
              <a:gd name="T20" fmla="*/ 136 w 420"/>
              <a:gd name="T21" fmla="*/ 61 h 314"/>
              <a:gd name="T22" fmla="*/ 144 w 420"/>
              <a:gd name="T23" fmla="*/ 42 h 314"/>
              <a:gd name="T24" fmla="*/ 179 w 420"/>
              <a:gd name="T25" fmla="*/ 53 h 314"/>
              <a:gd name="T26" fmla="*/ 198 w 420"/>
              <a:gd name="T27" fmla="*/ 40 h 314"/>
              <a:gd name="T28" fmla="*/ 222 w 420"/>
              <a:gd name="T29" fmla="*/ 16 h 314"/>
              <a:gd name="T30" fmla="*/ 235 w 420"/>
              <a:gd name="T31" fmla="*/ 3 h 314"/>
              <a:gd name="T32" fmla="*/ 246 w 420"/>
              <a:gd name="T33" fmla="*/ 8 h 314"/>
              <a:gd name="T34" fmla="*/ 262 w 420"/>
              <a:gd name="T35" fmla="*/ 13 h 314"/>
              <a:gd name="T36" fmla="*/ 284 w 420"/>
              <a:gd name="T37" fmla="*/ 18 h 314"/>
              <a:gd name="T38" fmla="*/ 321 w 420"/>
              <a:gd name="T39" fmla="*/ 34 h 314"/>
              <a:gd name="T40" fmla="*/ 350 w 420"/>
              <a:gd name="T41" fmla="*/ 40 h 314"/>
              <a:gd name="T42" fmla="*/ 364 w 420"/>
              <a:gd name="T43" fmla="*/ 47 h 314"/>
              <a:gd name="T44" fmla="*/ 391 w 420"/>
              <a:gd name="T45" fmla="*/ 63 h 314"/>
              <a:gd name="T46" fmla="*/ 415 w 420"/>
              <a:gd name="T47" fmla="*/ 58 h 314"/>
              <a:gd name="T48" fmla="*/ 415 w 420"/>
              <a:gd name="T49" fmla="*/ 92 h 314"/>
              <a:gd name="T50" fmla="*/ 407 w 420"/>
              <a:gd name="T51" fmla="*/ 113 h 314"/>
              <a:gd name="T52" fmla="*/ 391 w 420"/>
              <a:gd name="T53" fmla="*/ 92 h 314"/>
              <a:gd name="T54" fmla="*/ 367 w 420"/>
              <a:gd name="T55" fmla="*/ 98 h 314"/>
              <a:gd name="T56" fmla="*/ 345 w 420"/>
              <a:gd name="T57" fmla="*/ 121 h 314"/>
              <a:gd name="T58" fmla="*/ 350 w 420"/>
              <a:gd name="T59" fmla="*/ 153 h 314"/>
              <a:gd name="T60" fmla="*/ 356 w 420"/>
              <a:gd name="T61" fmla="*/ 185 h 314"/>
              <a:gd name="T62" fmla="*/ 345 w 420"/>
              <a:gd name="T63" fmla="*/ 206 h 314"/>
              <a:gd name="T64" fmla="*/ 332 w 420"/>
              <a:gd name="T65" fmla="*/ 240 h 314"/>
              <a:gd name="T66" fmla="*/ 348 w 420"/>
              <a:gd name="T67" fmla="*/ 250 h 314"/>
              <a:gd name="T68" fmla="*/ 369 w 420"/>
              <a:gd name="T69" fmla="*/ 272 h 314"/>
              <a:gd name="T70" fmla="*/ 380 w 420"/>
              <a:gd name="T71" fmla="*/ 295 h 314"/>
              <a:gd name="T72" fmla="*/ 337 w 420"/>
              <a:gd name="T73" fmla="*/ 295 h 314"/>
              <a:gd name="T74" fmla="*/ 310 w 420"/>
              <a:gd name="T75" fmla="*/ 298 h 314"/>
              <a:gd name="T76" fmla="*/ 281 w 420"/>
              <a:gd name="T77" fmla="*/ 306 h 314"/>
              <a:gd name="T78" fmla="*/ 251 w 420"/>
              <a:gd name="T79" fmla="*/ 290 h 314"/>
              <a:gd name="T80" fmla="*/ 233 w 420"/>
              <a:gd name="T81" fmla="*/ 274 h 314"/>
              <a:gd name="T82" fmla="*/ 206 w 420"/>
              <a:gd name="T83" fmla="*/ 287 h 314"/>
              <a:gd name="T84" fmla="*/ 184 w 420"/>
              <a:gd name="T85" fmla="*/ 298 h 314"/>
              <a:gd name="T86" fmla="*/ 166 w 420"/>
              <a:gd name="T87" fmla="*/ 295 h 314"/>
              <a:gd name="T88" fmla="*/ 174 w 420"/>
              <a:gd name="T89" fmla="*/ 279 h 314"/>
              <a:gd name="T90" fmla="*/ 190 w 420"/>
              <a:gd name="T91" fmla="*/ 279 h 314"/>
              <a:gd name="T92" fmla="*/ 179 w 420"/>
              <a:gd name="T93" fmla="*/ 245 h 314"/>
              <a:gd name="T94" fmla="*/ 158 w 420"/>
              <a:gd name="T95" fmla="*/ 243 h 314"/>
              <a:gd name="T96" fmla="*/ 142 w 420"/>
              <a:gd name="T97" fmla="*/ 272 h 314"/>
              <a:gd name="T98" fmla="*/ 120 w 420"/>
              <a:gd name="T99" fmla="*/ 269 h 314"/>
              <a:gd name="T100" fmla="*/ 93 w 420"/>
              <a:gd name="T101" fmla="*/ 266 h 314"/>
              <a:gd name="T102" fmla="*/ 85 w 420"/>
              <a:gd name="T103" fmla="*/ 253 h 314"/>
              <a:gd name="T104" fmla="*/ 77 w 420"/>
              <a:gd name="T105" fmla="*/ 237 h 314"/>
              <a:gd name="T106" fmla="*/ 53 w 420"/>
              <a:gd name="T107" fmla="*/ 224 h 314"/>
              <a:gd name="T108" fmla="*/ 35 w 420"/>
              <a:gd name="T109" fmla="*/ 219 h 314"/>
              <a:gd name="T110" fmla="*/ 8 w 420"/>
              <a:gd name="T111" fmla="*/ 219 h 314"/>
              <a:gd name="T112" fmla="*/ 2 w 420"/>
              <a:gd name="T113" fmla="*/ 203 h 31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0"/>
              <a:gd name="T172" fmla="*/ 0 h 314"/>
              <a:gd name="T173" fmla="*/ 420 w 420"/>
              <a:gd name="T174" fmla="*/ 314 h 31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0" h="314">
                <a:moveTo>
                  <a:pt x="0" y="200"/>
                </a:moveTo>
                <a:lnTo>
                  <a:pt x="5" y="198"/>
                </a:lnTo>
                <a:lnTo>
                  <a:pt x="10" y="198"/>
                </a:lnTo>
                <a:lnTo>
                  <a:pt x="10" y="192"/>
                </a:lnTo>
                <a:lnTo>
                  <a:pt x="13" y="185"/>
                </a:lnTo>
                <a:lnTo>
                  <a:pt x="13" y="174"/>
                </a:lnTo>
                <a:lnTo>
                  <a:pt x="16" y="169"/>
                </a:lnTo>
                <a:lnTo>
                  <a:pt x="16" y="163"/>
                </a:lnTo>
                <a:lnTo>
                  <a:pt x="18" y="161"/>
                </a:lnTo>
                <a:lnTo>
                  <a:pt x="21" y="158"/>
                </a:lnTo>
                <a:lnTo>
                  <a:pt x="29" y="158"/>
                </a:lnTo>
                <a:lnTo>
                  <a:pt x="35" y="158"/>
                </a:lnTo>
                <a:lnTo>
                  <a:pt x="43" y="161"/>
                </a:lnTo>
                <a:lnTo>
                  <a:pt x="51" y="161"/>
                </a:lnTo>
                <a:lnTo>
                  <a:pt x="53" y="161"/>
                </a:lnTo>
                <a:lnTo>
                  <a:pt x="56" y="161"/>
                </a:lnTo>
                <a:lnTo>
                  <a:pt x="56" y="158"/>
                </a:lnTo>
                <a:lnTo>
                  <a:pt x="56" y="153"/>
                </a:lnTo>
                <a:lnTo>
                  <a:pt x="59" y="153"/>
                </a:lnTo>
                <a:lnTo>
                  <a:pt x="61" y="153"/>
                </a:lnTo>
                <a:lnTo>
                  <a:pt x="67" y="148"/>
                </a:lnTo>
                <a:lnTo>
                  <a:pt x="69" y="150"/>
                </a:lnTo>
                <a:lnTo>
                  <a:pt x="72" y="150"/>
                </a:lnTo>
                <a:lnTo>
                  <a:pt x="75" y="148"/>
                </a:lnTo>
                <a:lnTo>
                  <a:pt x="75" y="145"/>
                </a:lnTo>
                <a:lnTo>
                  <a:pt x="80" y="142"/>
                </a:lnTo>
                <a:lnTo>
                  <a:pt x="85" y="140"/>
                </a:lnTo>
                <a:lnTo>
                  <a:pt x="91" y="134"/>
                </a:lnTo>
                <a:lnTo>
                  <a:pt x="93" y="132"/>
                </a:lnTo>
                <a:lnTo>
                  <a:pt x="93" y="124"/>
                </a:lnTo>
                <a:lnTo>
                  <a:pt x="96" y="127"/>
                </a:lnTo>
                <a:lnTo>
                  <a:pt x="101" y="129"/>
                </a:lnTo>
                <a:lnTo>
                  <a:pt x="104" y="127"/>
                </a:lnTo>
                <a:lnTo>
                  <a:pt x="107" y="124"/>
                </a:lnTo>
                <a:lnTo>
                  <a:pt x="104" y="121"/>
                </a:lnTo>
                <a:lnTo>
                  <a:pt x="101" y="119"/>
                </a:lnTo>
                <a:lnTo>
                  <a:pt x="99" y="116"/>
                </a:lnTo>
                <a:lnTo>
                  <a:pt x="96" y="113"/>
                </a:lnTo>
                <a:lnTo>
                  <a:pt x="93" y="111"/>
                </a:lnTo>
                <a:lnTo>
                  <a:pt x="88" y="116"/>
                </a:lnTo>
                <a:lnTo>
                  <a:pt x="85" y="116"/>
                </a:lnTo>
                <a:lnTo>
                  <a:pt x="83" y="116"/>
                </a:lnTo>
                <a:lnTo>
                  <a:pt x="77" y="119"/>
                </a:lnTo>
                <a:lnTo>
                  <a:pt x="72" y="119"/>
                </a:lnTo>
                <a:lnTo>
                  <a:pt x="75" y="119"/>
                </a:lnTo>
                <a:lnTo>
                  <a:pt x="72" y="116"/>
                </a:lnTo>
                <a:lnTo>
                  <a:pt x="75" y="111"/>
                </a:lnTo>
                <a:lnTo>
                  <a:pt x="75" y="103"/>
                </a:lnTo>
                <a:lnTo>
                  <a:pt x="77" y="103"/>
                </a:lnTo>
                <a:lnTo>
                  <a:pt x="80" y="98"/>
                </a:lnTo>
                <a:lnTo>
                  <a:pt x="83" y="100"/>
                </a:lnTo>
                <a:lnTo>
                  <a:pt x="85" y="98"/>
                </a:lnTo>
                <a:lnTo>
                  <a:pt x="88" y="98"/>
                </a:lnTo>
                <a:lnTo>
                  <a:pt x="91" y="95"/>
                </a:lnTo>
                <a:lnTo>
                  <a:pt x="93" y="92"/>
                </a:lnTo>
                <a:lnTo>
                  <a:pt x="96" y="90"/>
                </a:lnTo>
                <a:lnTo>
                  <a:pt x="93" y="90"/>
                </a:lnTo>
                <a:lnTo>
                  <a:pt x="93" y="87"/>
                </a:lnTo>
                <a:lnTo>
                  <a:pt x="88" y="90"/>
                </a:lnTo>
                <a:lnTo>
                  <a:pt x="83" y="90"/>
                </a:lnTo>
                <a:lnTo>
                  <a:pt x="83" y="87"/>
                </a:lnTo>
                <a:lnTo>
                  <a:pt x="85" y="84"/>
                </a:lnTo>
                <a:lnTo>
                  <a:pt x="93" y="82"/>
                </a:lnTo>
                <a:lnTo>
                  <a:pt x="99" y="76"/>
                </a:lnTo>
                <a:lnTo>
                  <a:pt x="101" y="74"/>
                </a:lnTo>
                <a:lnTo>
                  <a:pt x="101" y="69"/>
                </a:lnTo>
                <a:lnTo>
                  <a:pt x="104" y="66"/>
                </a:lnTo>
                <a:lnTo>
                  <a:pt x="109" y="69"/>
                </a:lnTo>
                <a:lnTo>
                  <a:pt x="112" y="66"/>
                </a:lnTo>
                <a:lnTo>
                  <a:pt x="118" y="66"/>
                </a:lnTo>
                <a:lnTo>
                  <a:pt x="120" y="66"/>
                </a:lnTo>
                <a:lnTo>
                  <a:pt x="123" y="66"/>
                </a:lnTo>
                <a:lnTo>
                  <a:pt x="126" y="66"/>
                </a:lnTo>
                <a:lnTo>
                  <a:pt x="128" y="66"/>
                </a:lnTo>
                <a:lnTo>
                  <a:pt x="131" y="66"/>
                </a:lnTo>
                <a:lnTo>
                  <a:pt x="136" y="63"/>
                </a:lnTo>
                <a:lnTo>
                  <a:pt x="136" y="61"/>
                </a:lnTo>
                <a:lnTo>
                  <a:pt x="136" y="58"/>
                </a:lnTo>
                <a:lnTo>
                  <a:pt x="134" y="55"/>
                </a:lnTo>
                <a:lnTo>
                  <a:pt x="131" y="50"/>
                </a:lnTo>
                <a:lnTo>
                  <a:pt x="131" y="47"/>
                </a:lnTo>
                <a:lnTo>
                  <a:pt x="136" y="45"/>
                </a:lnTo>
                <a:lnTo>
                  <a:pt x="142" y="42"/>
                </a:lnTo>
                <a:lnTo>
                  <a:pt x="144" y="42"/>
                </a:lnTo>
                <a:lnTo>
                  <a:pt x="147" y="47"/>
                </a:lnTo>
                <a:lnTo>
                  <a:pt x="152" y="47"/>
                </a:lnTo>
                <a:lnTo>
                  <a:pt x="158" y="40"/>
                </a:lnTo>
                <a:lnTo>
                  <a:pt x="163" y="40"/>
                </a:lnTo>
                <a:lnTo>
                  <a:pt x="166" y="45"/>
                </a:lnTo>
                <a:lnTo>
                  <a:pt x="171" y="47"/>
                </a:lnTo>
                <a:lnTo>
                  <a:pt x="179" y="53"/>
                </a:lnTo>
                <a:lnTo>
                  <a:pt x="184" y="53"/>
                </a:lnTo>
                <a:lnTo>
                  <a:pt x="193" y="53"/>
                </a:lnTo>
                <a:lnTo>
                  <a:pt x="195" y="53"/>
                </a:lnTo>
                <a:lnTo>
                  <a:pt x="198" y="50"/>
                </a:lnTo>
                <a:lnTo>
                  <a:pt x="198" y="47"/>
                </a:lnTo>
                <a:lnTo>
                  <a:pt x="198" y="45"/>
                </a:lnTo>
                <a:lnTo>
                  <a:pt x="198" y="40"/>
                </a:lnTo>
                <a:lnTo>
                  <a:pt x="195" y="32"/>
                </a:lnTo>
                <a:lnTo>
                  <a:pt x="198" y="29"/>
                </a:lnTo>
                <a:lnTo>
                  <a:pt x="201" y="24"/>
                </a:lnTo>
                <a:lnTo>
                  <a:pt x="203" y="18"/>
                </a:lnTo>
                <a:lnTo>
                  <a:pt x="209" y="13"/>
                </a:lnTo>
                <a:lnTo>
                  <a:pt x="211" y="13"/>
                </a:lnTo>
                <a:lnTo>
                  <a:pt x="222" y="16"/>
                </a:lnTo>
                <a:lnTo>
                  <a:pt x="222" y="13"/>
                </a:lnTo>
                <a:lnTo>
                  <a:pt x="222" y="11"/>
                </a:lnTo>
                <a:lnTo>
                  <a:pt x="222" y="5"/>
                </a:lnTo>
                <a:lnTo>
                  <a:pt x="225" y="3"/>
                </a:lnTo>
                <a:lnTo>
                  <a:pt x="227" y="3"/>
                </a:lnTo>
                <a:lnTo>
                  <a:pt x="233" y="5"/>
                </a:lnTo>
                <a:lnTo>
                  <a:pt x="235" y="3"/>
                </a:lnTo>
                <a:lnTo>
                  <a:pt x="235" y="0"/>
                </a:lnTo>
                <a:lnTo>
                  <a:pt x="238" y="3"/>
                </a:lnTo>
                <a:lnTo>
                  <a:pt x="241" y="3"/>
                </a:lnTo>
                <a:lnTo>
                  <a:pt x="241" y="5"/>
                </a:lnTo>
                <a:lnTo>
                  <a:pt x="241" y="11"/>
                </a:lnTo>
                <a:lnTo>
                  <a:pt x="243" y="11"/>
                </a:lnTo>
                <a:lnTo>
                  <a:pt x="246" y="8"/>
                </a:lnTo>
                <a:lnTo>
                  <a:pt x="249" y="8"/>
                </a:lnTo>
                <a:lnTo>
                  <a:pt x="249" y="11"/>
                </a:lnTo>
                <a:lnTo>
                  <a:pt x="251" y="11"/>
                </a:lnTo>
                <a:lnTo>
                  <a:pt x="251" y="13"/>
                </a:lnTo>
                <a:lnTo>
                  <a:pt x="251" y="18"/>
                </a:lnTo>
                <a:lnTo>
                  <a:pt x="259" y="18"/>
                </a:lnTo>
                <a:lnTo>
                  <a:pt x="262" y="13"/>
                </a:lnTo>
                <a:lnTo>
                  <a:pt x="267" y="8"/>
                </a:lnTo>
                <a:lnTo>
                  <a:pt x="270" y="5"/>
                </a:lnTo>
                <a:lnTo>
                  <a:pt x="273" y="3"/>
                </a:lnTo>
                <a:lnTo>
                  <a:pt x="276" y="5"/>
                </a:lnTo>
                <a:lnTo>
                  <a:pt x="278" y="11"/>
                </a:lnTo>
                <a:lnTo>
                  <a:pt x="278" y="16"/>
                </a:lnTo>
                <a:lnTo>
                  <a:pt x="284" y="18"/>
                </a:lnTo>
                <a:lnTo>
                  <a:pt x="297" y="24"/>
                </a:lnTo>
                <a:lnTo>
                  <a:pt x="302" y="24"/>
                </a:lnTo>
                <a:lnTo>
                  <a:pt x="308" y="21"/>
                </a:lnTo>
                <a:lnTo>
                  <a:pt x="313" y="21"/>
                </a:lnTo>
                <a:lnTo>
                  <a:pt x="316" y="26"/>
                </a:lnTo>
                <a:lnTo>
                  <a:pt x="318" y="32"/>
                </a:lnTo>
                <a:lnTo>
                  <a:pt x="321" y="34"/>
                </a:lnTo>
                <a:lnTo>
                  <a:pt x="329" y="37"/>
                </a:lnTo>
                <a:lnTo>
                  <a:pt x="332" y="34"/>
                </a:lnTo>
                <a:lnTo>
                  <a:pt x="337" y="37"/>
                </a:lnTo>
                <a:lnTo>
                  <a:pt x="340" y="40"/>
                </a:lnTo>
                <a:lnTo>
                  <a:pt x="342" y="42"/>
                </a:lnTo>
                <a:lnTo>
                  <a:pt x="348" y="42"/>
                </a:lnTo>
                <a:lnTo>
                  <a:pt x="350" y="40"/>
                </a:lnTo>
                <a:lnTo>
                  <a:pt x="356" y="37"/>
                </a:lnTo>
                <a:lnTo>
                  <a:pt x="356" y="40"/>
                </a:lnTo>
                <a:lnTo>
                  <a:pt x="356" y="42"/>
                </a:lnTo>
                <a:lnTo>
                  <a:pt x="356" y="47"/>
                </a:lnTo>
                <a:lnTo>
                  <a:pt x="359" y="47"/>
                </a:lnTo>
                <a:lnTo>
                  <a:pt x="361" y="47"/>
                </a:lnTo>
                <a:lnTo>
                  <a:pt x="364" y="47"/>
                </a:lnTo>
                <a:lnTo>
                  <a:pt x="369" y="50"/>
                </a:lnTo>
                <a:lnTo>
                  <a:pt x="372" y="53"/>
                </a:lnTo>
                <a:lnTo>
                  <a:pt x="375" y="58"/>
                </a:lnTo>
                <a:lnTo>
                  <a:pt x="377" y="61"/>
                </a:lnTo>
                <a:lnTo>
                  <a:pt x="380" y="58"/>
                </a:lnTo>
                <a:lnTo>
                  <a:pt x="385" y="61"/>
                </a:lnTo>
                <a:lnTo>
                  <a:pt x="391" y="63"/>
                </a:lnTo>
                <a:lnTo>
                  <a:pt x="393" y="58"/>
                </a:lnTo>
                <a:lnTo>
                  <a:pt x="399" y="50"/>
                </a:lnTo>
                <a:lnTo>
                  <a:pt x="399" y="47"/>
                </a:lnTo>
                <a:lnTo>
                  <a:pt x="404" y="50"/>
                </a:lnTo>
                <a:lnTo>
                  <a:pt x="409" y="50"/>
                </a:lnTo>
                <a:lnTo>
                  <a:pt x="412" y="53"/>
                </a:lnTo>
                <a:lnTo>
                  <a:pt x="415" y="58"/>
                </a:lnTo>
                <a:lnTo>
                  <a:pt x="412" y="66"/>
                </a:lnTo>
                <a:lnTo>
                  <a:pt x="409" y="69"/>
                </a:lnTo>
                <a:lnTo>
                  <a:pt x="407" y="74"/>
                </a:lnTo>
                <a:lnTo>
                  <a:pt x="404" y="82"/>
                </a:lnTo>
                <a:lnTo>
                  <a:pt x="407" y="84"/>
                </a:lnTo>
                <a:lnTo>
                  <a:pt x="415" y="84"/>
                </a:lnTo>
                <a:lnTo>
                  <a:pt x="415" y="92"/>
                </a:lnTo>
                <a:lnTo>
                  <a:pt x="417" y="95"/>
                </a:lnTo>
                <a:lnTo>
                  <a:pt x="420" y="98"/>
                </a:lnTo>
                <a:lnTo>
                  <a:pt x="417" y="100"/>
                </a:lnTo>
                <a:lnTo>
                  <a:pt x="415" y="105"/>
                </a:lnTo>
                <a:lnTo>
                  <a:pt x="409" y="108"/>
                </a:lnTo>
                <a:lnTo>
                  <a:pt x="409" y="111"/>
                </a:lnTo>
                <a:lnTo>
                  <a:pt x="407" y="113"/>
                </a:lnTo>
                <a:lnTo>
                  <a:pt x="404" y="119"/>
                </a:lnTo>
                <a:lnTo>
                  <a:pt x="399" y="116"/>
                </a:lnTo>
                <a:lnTo>
                  <a:pt x="399" y="111"/>
                </a:lnTo>
                <a:lnTo>
                  <a:pt x="396" y="108"/>
                </a:lnTo>
                <a:lnTo>
                  <a:pt x="393" y="100"/>
                </a:lnTo>
                <a:lnTo>
                  <a:pt x="393" y="95"/>
                </a:lnTo>
                <a:lnTo>
                  <a:pt x="391" y="92"/>
                </a:lnTo>
                <a:lnTo>
                  <a:pt x="385" y="95"/>
                </a:lnTo>
                <a:lnTo>
                  <a:pt x="380" y="92"/>
                </a:lnTo>
                <a:lnTo>
                  <a:pt x="377" y="90"/>
                </a:lnTo>
                <a:lnTo>
                  <a:pt x="375" y="84"/>
                </a:lnTo>
                <a:lnTo>
                  <a:pt x="369" y="87"/>
                </a:lnTo>
                <a:lnTo>
                  <a:pt x="367" y="92"/>
                </a:lnTo>
                <a:lnTo>
                  <a:pt x="367" y="98"/>
                </a:lnTo>
                <a:lnTo>
                  <a:pt x="364" y="103"/>
                </a:lnTo>
                <a:lnTo>
                  <a:pt x="359" y="105"/>
                </a:lnTo>
                <a:lnTo>
                  <a:pt x="359" y="111"/>
                </a:lnTo>
                <a:lnTo>
                  <a:pt x="356" y="113"/>
                </a:lnTo>
                <a:lnTo>
                  <a:pt x="353" y="113"/>
                </a:lnTo>
                <a:lnTo>
                  <a:pt x="350" y="119"/>
                </a:lnTo>
                <a:lnTo>
                  <a:pt x="345" y="121"/>
                </a:lnTo>
                <a:lnTo>
                  <a:pt x="342" y="124"/>
                </a:lnTo>
                <a:lnTo>
                  <a:pt x="340" y="134"/>
                </a:lnTo>
                <a:lnTo>
                  <a:pt x="337" y="145"/>
                </a:lnTo>
                <a:lnTo>
                  <a:pt x="337" y="148"/>
                </a:lnTo>
                <a:lnTo>
                  <a:pt x="345" y="150"/>
                </a:lnTo>
                <a:lnTo>
                  <a:pt x="348" y="153"/>
                </a:lnTo>
                <a:lnTo>
                  <a:pt x="350" y="153"/>
                </a:lnTo>
                <a:lnTo>
                  <a:pt x="350" y="156"/>
                </a:lnTo>
                <a:lnTo>
                  <a:pt x="350" y="161"/>
                </a:lnTo>
                <a:lnTo>
                  <a:pt x="348" y="169"/>
                </a:lnTo>
                <a:lnTo>
                  <a:pt x="350" y="169"/>
                </a:lnTo>
                <a:lnTo>
                  <a:pt x="356" y="171"/>
                </a:lnTo>
                <a:lnTo>
                  <a:pt x="359" y="182"/>
                </a:lnTo>
                <a:lnTo>
                  <a:pt x="356" y="185"/>
                </a:lnTo>
                <a:lnTo>
                  <a:pt x="353" y="190"/>
                </a:lnTo>
                <a:lnTo>
                  <a:pt x="348" y="192"/>
                </a:lnTo>
                <a:lnTo>
                  <a:pt x="342" y="192"/>
                </a:lnTo>
                <a:lnTo>
                  <a:pt x="340" y="198"/>
                </a:lnTo>
                <a:lnTo>
                  <a:pt x="342" y="200"/>
                </a:lnTo>
                <a:lnTo>
                  <a:pt x="345" y="203"/>
                </a:lnTo>
                <a:lnTo>
                  <a:pt x="345" y="206"/>
                </a:lnTo>
                <a:lnTo>
                  <a:pt x="342" y="211"/>
                </a:lnTo>
                <a:lnTo>
                  <a:pt x="340" y="214"/>
                </a:lnTo>
                <a:lnTo>
                  <a:pt x="345" y="219"/>
                </a:lnTo>
                <a:lnTo>
                  <a:pt x="342" y="229"/>
                </a:lnTo>
                <a:lnTo>
                  <a:pt x="340" y="232"/>
                </a:lnTo>
                <a:lnTo>
                  <a:pt x="337" y="235"/>
                </a:lnTo>
                <a:lnTo>
                  <a:pt x="332" y="240"/>
                </a:lnTo>
                <a:lnTo>
                  <a:pt x="332" y="245"/>
                </a:lnTo>
                <a:lnTo>
                  <a:pt x="332" y="250"/>
                </a:lnTo>
                <a:lnTo>
                  <a:pt x="332" y="256"/>
                </a:lnTo>
                <a:lnTo>
                  <a:pt x="332" y="258"/>
                </a:lnTo>
                <a:lnTo>
                  <a:pt x="337" y="256"/>
                </a:lnTo>
                <a:lnTo>
                  <a:pt x="345" y="253"/>
                </a:lnTo>
                <a:lnTo>
                  <a:pt x="348" y="250"/>
                </a:lnTo>
                <a:lnTo>
                  <a:pt x="353" y="253"/>
                </a:lnTo>
                <a:lnTo>
                  <a:pt x="359" y="256"/>
                </a:lnTo>
                <a:lnTo>
                  <a:pt x="364" y="258"/>
                </a:lnTo>
                <a:lnTo>
                  <a:pt x="364" y="264"/>
                </a:lnTo>
                <a:lnTo>
                  <a:pt x="364" y="266"/>
                </a:lnTo>
                <a:lnTo>
                  <a:pt x="367" y="272"/>
                </a:lnTo>
                <a:lnTo>
                  <a:pt x="369" y="272"/>
                </a:lnTo>
                <a:lnTo>
                  <a:pt x="372" y="266"/>
                </a:lnTo>
                <a:lnTo>
                  <a:pt x="377" y="269"/>
                </a:lnTo>
                <a:lnTo>
                  <a:pt x="377" y="272"/>
                </a:lnTo>
                <a:lnTo>
                  <a:pt x="377" y="274"/>
                </a:lnTo>
                <a:lnTo>
                  <a:pt x="377" y="279"/>
                </a:lnTo>
                <a:lnTo>
                  <a:pt x="380" y="282"/>
                </a:lnTo>
                <a:lnTo>
                  <a:pt x="380" y="295"/>
                </a:lnTo>
                <a:lnTo>
                  <a:pt x="380" y="298"/>
                </a:lnTo>
                <a:lnTo>
                  <a:pt x="377" y="301"/>
                </a:lnTo>
                <a:lnTo>
                  <a:pt x="367" y="308"/>
                </a:lnTo>
                <a:lnTo>
                  <a:pt x="359" y="303"/>
                </a:lnTo>
                <a:lnTo>
                  <a:pt x="345" y="301"/>
                </a:lnTo>
                <a:lnTo>
                  <a:pt x="342" y="295"/>
                </a:lnTo>
                <a:lnTo>
                  <a:pt x="337" y="295"/>
                </a:lnTo>
                <a:lnTo>
                  <a:pt x="334" y="298"/>
                </a:lnTo>
                <a:lnTo>
                  <a:pt x="332" y="298"/>
                </a:lnTo>
                <a:lnTo>
                  <a:pt x="324" y="298"/>
                </a:lnTo>
                <a:lnTo>
                  <a:pt x="321" y="295"/>
                </a:lnTo>
                <a:lnTo>
                  <a:pt x="316" y="295"/>
                </a:lnTo>
                <a:lnTo>
                  <a:pt x="313" y="295"/>
                </a:lnTo>
                <a:lnTo>
                  <a:pt x="310" y="298"/>
                </a:lnTo>
                <a:lnTo>
                  <a:pt x="310" y="301"/>
                </a:lnTo>
                <a:lnTo>
                  <a:pt x="305" y="301"/>
                </a:lnTo>
                <a:lnTo>
                  <a:pt x="302" y="303"/>
                </a:lnTo>
                <a:lnTo>
                  <a:pt x="297" y="311"/>
                </a:lnTo>
                <a:lnTo>
                  <a:pt x="294" y="314"/>
                </a:lnTo>
                <a:lnTo>
                  <a:pt x="286" y="308"/>
                </a:lnTo>
                <a:lnTo>
                  <a:pt x="281" y="306"/>
                </a:lnTo>
                <a:lnTo>
                  <a:pt x="278" y="306"/>
                </a:lnTo>
                <a:lnTo>
                  <a:pt x="273" y="301"/>
                </a:lnTo>
                <a:lnTo>
                  <a:pt x="270" y="301"/>
                </a:lnTo>
                <a:lnTo>
                  <a:pt x="265" y="295"/>
                </a:lnTo>
                <a:lnTo>
                  <a:pt x="259" y="295"/>
                </a:lnTo>
                <a:lnTo>
                  <a:pt x="254" y="293"/>
                </a:lnTo>
                <a:lnTo>
                  <a:pt x="251" y="290"/>
                </a:lnTo>
                <a:lnTo>
                  <a:pt x="249" y="287"/>
                </a:lnTo>
                <a:lnTo>
                  <a:pt x="246" y="285"/>
                </a:lnTo>
                <a:lnTo>
                  <a:pt x="243" y="282"/>
                </a:lnTo>
                <a:lnTo>
                  <a:pt x="241" y="277"/>
                </a:lnTo>
                <a:lnTo>
                  <a:pt x="238" y="274"/>
                </a:lnTo>
                <a:lnTo>
                  <a:pt x="235" y="274"/>
                </a:lnTo>
                <a:lnTo>
                  <a:pt x="233" y="274"/>
                </a:lnTo>
                <a:lnTo>
                  <a:pt x="230" y="279"/>
                </a:lnTo>
                <a:lnTo>
                  <a:pt x="227" y="282"/>
                </a:lnTo>
                <a:lnTo>
                  <a:pt x="225" y="285"/>
                </a:lnTo>
                <a:lnTo>
                  <a:pt x="222" y="285"/>
                </a:lnTo>
                <a:lnTo>
                  <a:pt x="214" y="287"/>
                </a:lnTo>
                <a:lnTo>
                  <a:pt x="211" y="287"/>
                </a:lnTo>
                <a:lnTo>
                  <a:pt x="206" y="287"/>
                </a:lnTo>
                <a:lnTo>
                  <a:pt x="206" y="290"/>
                </a:lnTo>
                <a:lnTo>
                  <a:pt x="203" y="293"/>
                </a:lnTo>
                <a:lnTo>
                  <a:pt x="201" y="295"/>
                </a:lnTo>
                <a:lnTo>
                  <a:pt x="198" y="295"/>
                </a:lnTo>
                <a:lnTo>
                  <a:pt x="190" y="295"/>
                </a:lnTo>
                <a:lnTo>
                  <a:pt x="187" y="295"/>
                </a:lnTo>
                <a:lnTo>
                  <a:pt x="184" y="298"/>
                </a:lnTo>
                <a:lnTo>
                  <a:pt x="182" y="298"/>
                </a:lnTo>
                <a:lnTo>
                  <a:pt x="179" y="295"/>
                </a:lnTo>
                <a:lnTo>
                  <a:pt x="168" y="303"/>
                </a:lnTo>
                <a:lnTo>
                  <a:pt x="163" y="308"/>
                </a:lnTo>
                <a:lnTo>
                  <a:pt x="158" y="298"/>
                </a:lnTo>
                <a:lnTo>
                  <a:pt x="163" y="295"/>
                </a:lnTo>
                <a:lnTo>
                  <a:pt x="166" y="295"/>
                </a:lnTo>
                <a:lnTo>
                  <a:pt x="168" y="293"/>
                </a:lnTo>
                <a:lnTo>
                  <a:pt x="168" y="290"/>
                </a:lnTo>
                <a:lnTo>
                  <a:pt x="168" y="287"/>
                </a:lnTo>
                <a:lnTo>
                  <a:pt x="168" y="279"/>
                </a:lnTo>
                <a:lnTo>
                  <a:pt x="174" y="277"/>
                </a:lnTo>
                <a:lnTo>
                  <a:pt x="176" y="277"/>
                </a:lnTo>
                <a:lnTo>
                  <a:pt x="174" y="279"/>
                </a:lnTo>
                <a:lnTo>
                  <a:pt x="174" y="285"/>
                </a:lnTo>
                <a:lnTo>
                  <a:pt x="171" y="287"/>
                </a:lnTo>
                <a:lnTo>
                  <a:pt x="174" y="287"/>
                </a:lnTo>
                <a:lnTo>
                  <a:pt x="179" y="287"/>
                </a:lnTo>
                <a:lnTo>
                  <a:pt x="184" y="285"/>
                </a:lnTo>
                <a:lnTo>
                  <a:pt x="187" y="282"/>
                </a:lnTo>
                <a:lnTo>
                  <a:pt x="190" y="279"/>
                </a:lnTo>
                <a:lnTo>
                  <a:pt x="193" y="277"/>
                </a:lnTo>
                <a:lnTo>
                  <a:pt x="187" y="272"/>
                </a:lnTo>
                <a:lnTo>
                  <a:pt x="184" y="269"/>
                </a:lnTo>
                <a:lnTo>
                  <a:pt x="182" y="266"/>
                </a:lnTo>
                <a:lnTo>
                  <a:pt x="182" y="256"/>
                </a:lnTo>
                <a:lnTo>
                  <a:pt x="182" y="250"/>
                </a:lnTo>
                <a:lnTo>
                  <a:pt x="179" y="245"/>
                </a:lnTo>
                <a:lnTo>
                  <a:pt x="174" y="245"/>
                </a:lnTo>
                <a:lnTo>
                  <a:pt x="168" y="240"/>
                </a:lnTo>
                <a:lnTo>
                  <a:pt x="168" y="235"/>
                </a:lnTo>
                <a:lnTo>
                  <a:pt x="166" y="235"/>
                </a:lnTo>
                <a:lnTo>
                  <a:pt x="160" y="235"/>
                </a:lnTo>
                <a:lnTo>
                  <a:pt x="160" y="237"/>
                </a:lnTo>
                <a:lnTo>
                  <a:pt x="158" y="243"/>
                </a:lnTo>
                <a:lnTo>
                  <a:pt x="158" y="245"/>
                </a:lnTo>
                <a:lnTo>
                  <a:pt x="155" y="250"/>
                </a:lnTo>
                <a:lnTo>
                  <a:pt x="155" y="261"/>
                </a:lnTo>
                <a:lnTo>
                  <a:pt x="150" y="264"/>
                </a:lnTo>
                <a:lnTo>
                  <a:pt x="150" y="266"/>
                </a:lnTo>
                <a:lnTo>
                  <a:pt x="144" y="269"/>
                </a:lnTo>
                <a:lnTo>
                  <a:pt x="142" y="272"/>
                </a:lnTo>
                <a:lnTo>
                  <a:pt x="139" y="272"/>
                </a:lnTo>
                <a:lnTo>
                  <a:pt x="136" y="272"/>
                </a:lnTo>
                <a:lnTo>
                  <a:pt x="134" y="269"/>
                </a:lnTo>
                <a:lnTo>
                  <a:pt x="131" y="266"/>
                </a:lnTo>
                <a:lnTo>
                  <a:pt x="128" y="269"/>
                </a:lnTo>
                <a:lnTo>
                  <a:pt x="126" y="269"/>
                </a:lnTo>
                <a:lnTo>
                  <a:pt x="120" y="269"/>
                </a:lnTo>
                <a:lnTo>
                  <a:pt x="118" y="269"/>
                </a:lnTo>
                <a:lnTo>
                  <a:pt x="115" y="269"/>
                </a:lnTo>
                <a:lnTo>
                  <a:pt x="109" y="269"/>
                </a:lnTo>
                <a:lnTo>
                  <a:pt x="104" y="266"/>
                </a:lnTo>
                <a:lnTo>
                  <a:pt x="99" y="266"/>
                </a:lnTo>
                <a:lnTo>
                  <a:pt x="96" y="266"/>
                </a:lnTo>
                <a:lnTo>
                  <a:pt x="93" y="266"/>
                </a:lnTo>
                <a:lnTo>
                  <a:pt x="91" y="264"/>
                </a:lnTo>
                <a:lnTo>
                  <a:pt x="91" y="261"/>
                </a:lnTo>
                <a:lnTo>
                  <a:pt x="93" y="261"/>
                </a:lnTo>
                <a:lnTo>
                  <a:pt x="93" y="258"/>
                </a:lnTo>
                <a:lnTo>
                  <a:pt x="91" y="256"/>
                </a:lnTo>
                <a:lnTo>
                  <a:pt x="88" y="256"/>
                </a:lnTo>
                <a:lnTo>
                  <a:pt x="85" y="253"/>
                </a:lnTo>
                <a:lnTo>
                  <a:pt x="83" y="253"/>
                </a:lnTo>
                <a:lnTo>
                  <a:pt x="83" y="250"/>
                </a:lnTo>
                <a:lnTo>
                  <a:pt x="80" y="248"/>
                </a:lnTo>
                <a:lnTo>
                  <a:pt x="80" y="245"/>
                </a:lnTo>
                <a:lnTo>
                  <a:pt x="80" y="243"/>
                </a:lnTo>
                <a:lnTo>
                  <a:pt x="80" y="237"/>
                </a:lnTo>
                <a:lnTo>
                  <a:pt x="77" y="237"/>
                </a:lnTo>
                <a:lnTo>
                  <a:pt x="77" y="232"/>
                </a:lnTo>
                <a:lnTo>
                  <a:pt x="77" y="229"/>
                </a:lnTo>
                <a:lnTo>
                  <a:pt x="72" y="227"/>
                </a:lnTo>
                <a:lnTo>
                  <a:pt x="69" y="224"/>
                </a:lnTo>
                <a:lnTo>
                  <a:pt x="64" y="224"/>
                </a:lnTo>
                <a:lnTo>
                  <a:pt x="59" y="224"/>
                </a:lnTo>
                <a:lnTo>
                  <a:pt x="53" y="224"/>
                </a:lnTo>
                <a:lnTo>
                  <a:pt x="53" y="221"/>
                </a:lnTo>
                <a:lnTo>
                  <a:pt x="48" y="221"/>
                </a:lnTo>
                <a:lnTo>
                  <a:pt x="45" y="219"/>
                </a:lnTo>
                <a:lnTo>
                  <a:pt x="43" y="219"/>
                </a:lnTo>
                <a:lnTo>
                  <a:pt x="40" y="216"/>
                </a:lnTo>
                <a:lnTo>
                  <a:pt x="37" y="216"/>
                </a:lnTo>
                <a:lnTo>
                  <a:pt x="35" y="219"/>
                </a:lnTo>
                <a:lnTo>
                  <a:pt x="32" y="219"/>
                </a:lnTo>
                <a:lnTo>
                  <a:pt x="26" y="219"/>
                </a:lnTo>
                <a:lnTo>
                  <a:pt x="24" y="219"/>
                </a:lnTo>
                <a:lnTo>
                  <a:pt x="21" y="219"/>
                </a:lnTo>
                <a:lnTo>
                  <a:pt x="18" y="219"/>
                </a:lnTo>
                <a:lnTo>
                  <a:pt x="13" y="221"/>
                </a:lnTo>
                <a:lnTo>
                  <a:pt x="8" y="219"/>
                </a:lnTo>
                <a:lnTo>
                  <a:pt x="5" y="219"/>
                </a:lnTo>
                <a:lnTo>
                  <a:pt x="5" y="216"/>
                </a:lnTo>
                <a:lnTo>
                  <a:pt x="2" y="214"/>
                </a:lnTo>
                <a:lnTo>
                  <a:pt x="5" y="211"/>
                </a:lnTo>
                <a:lnTo>
                  <a:pt x="5" y="208"/>
                </a:lnTo>
                <a:lnTo>
                  <a:pt x="2" y="206"/>
                </a:lnTo>
                <a:lnTo>
                  <a:pt x="2" y="203"/>
                </a:lnTo>
                <a:lnTo>
                  <a:pt x="0" y="20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25" name="Freeform 43"/>
          <p:cNvSpPr>
            <a:spLocks/>
          </p:cNvSpPr>
          <p:nvPr/>
        </p:nvSpPr>
        <p:spPr bwMode="auto">
          <a:xfrm>
            <a:off x="4093062" y="5175324"/>
            <a:ext cx="2189556" cy="601401"/>
          </a:xfrm>
          <a:custGeom>
            <a:avLst/>
            <a:gdLst>
              <a:gd name="T0" fmla="*/ 290 w 421"/>
              <a:gd name="T1" fmla="*/ 8 h 245"/>
              <a:gd name="T2" fmla="*/ 327 w 421"/>
              <a:gd name="T3" fmla="*/ 26 h 245"/>
              <a:gd name="T4" fmla="*/ 354 w 421"/>
              <a:gd name="T5" fmla="*/ 29 h 245"/>
              <a:gd name="T6" fmla="*/ 362 w 421"/>
              <a:gd name="T7" fmla="*/ 42 h 245"/>
              <a:gd name="T8" fmla="*/ 378 w 421"/>
              <a:gd name="T9" fmla="*/ 50 h 245"/>
              <a:gd name="T10" fmla="*/ 394 w 421"/>
              <a:gd name="T11" fmla="*/ 34 h 245"/>
              <a:gd name="T12" fmla="*/ 410 w 421"/>
              <a:gd name="T13" fmla="*/ 34 h 245"/>
              <a:gd name="T14" fmla="*/ 421 w 421"/>
              <a:gd name="T15" fmla="*/ 60 h 245"/>
              <a:gd name="T16" fmla="*/ 402 w 421"/>
              <a:gd name="T17" fmla="*/ 73 h 245"/>
              <a:gd name="T18" fmla="*/ 386 w 421"/>
              <a:gd name="T19" fmla="*/ 92 h 245"/>
              <a:gd name="T20" fmla="*/ 394 w 421"/>
              <a:gd name="T21" fmla="*/ 108 h 245"/>
              <a:gd name="T22" fmla="*/ 373 w 421"/>
              <a:gd name="T23" fmla="*/ 97 h 245"/>
              <a:gd name="T24" fmla="*/ 354 w 421"/>
              <a:gd name="T25" fmla="*/ 100 h 245"/>
              <a:gd name="T26" fmla="*/ 346 w 421"/>
              <a:gd name="T27" fmla="*/ 121 h 245"/>
              <a:gd name="T28" fmla="*/ 314 w 421"/>
              <a:gd name="T29" fmla="*/ 131 h 245"/>
              <a:gd name="T30" fmla="*/ 295 w 421"/>
              <a:gd name="T31" fmla="*/ 134 h 245"/>
              <a:gd name="T32" fmla="*/ 295 w 421"/>
              <a:gd name="T33" fmla="*/ 150 h 245"/>
              <a:gd name="T34" fmla="*/ 284 w 421"/>
              <a:gd name="T35" fmla="*/ 145 h 245"/>
              <a:gd name="T36" fmla="*/ 276 w 421"/>
              <a:gd name="T37" fmla="*/ 137 h 245"/>
              <a:gd name="T38" fmla="*/ 260 w 421"/>
              <a:gd name="T39" fmla="*/ 145 h 245"/>
              <a:gd name="T40" fmla="*/ 247 w 421"/>
              <a:gd name="T41" fmla="*/ 153 h 245"/>
              <a:gd name="T42" fmla="*/ 239 w 421"/>
              <a:gd name="T43" fmla="*/ 160 h 245"/>
              <a:gd name="T44" fmla="*/ 239 w 421"/>
              <a:gd name="T45" fmla="*/ 176 h 245"/>
              <a:gd name="T46" fmla="*/ 249 w 421"/>
              <a:gd name="T47" fmla="*/ 195 h 245"/>
              <a:gd name="T48" fmla="*/ 260 w 421"/>
              <a:gd name="T49" fmla="*/ 211 h 245"/>
              <a:gd name="T50" fmla="*/ 244 w 421"/>
              <a:gd name="T51" fmla="*/ 213 h 245"/>
              <a:gd name="T52" fmla="*/ 223 w 421"/>
              <a:gd name="T53" fmla="*/ 205 h 245"/>
              <a:gd name="T54" fmla="*/ 207 w 421"/>
              <a:gd name="T55" fmla="*/ 184 h 245"/>
              <a:gd name="T56" fmla="*/ 201 w 421"/>
              <a:gd name="T57" fmla="*/ 195 h 245"/>
              <a:gd name="T58" fmla="*/ 199 w 421"/>
              <a:gd name="T59" fmla="*/ 211 h 245"/>
              <a:gd name="T60" fmla="*/ 188 w 421"/>
              <a:gd name="T61" fmla="*/ 224 h 245"/>
              <a:gd name="T62" fmla="*/ 166 w 421"/>
              <a:gd name="T63" fmla="*/ 232 h 245"/>
              <a:gd name="T64" fmla="*/ 134 w 421"/>
              <a:gd name="T65" fmla="*/ 240 h 245"/>
              <a:gd name="T66" fmla="*/ 86 w 421"/>
              <a:gd name="T67" fmla="*/ 232 h 245"/>
              <a:gd name="T68" fmla="*/ 41 w 421"/>
              <a:gd name="T69" fmla="*/ 226 h 245"/>
              <a:gd name="T70" fmla="*/ 24 w 421"/>
              <a:gd name="T71" fmla="*/ 208 h 245"/>
              <a:gd name="T72" fmla="*/ 3 w 421"/>
              <a:gd name="T73" fmla="*/ 192 h 245"/>
              <a:gd name="T74" fmla="*/ 8 w 421"/>
              <a:gd name="T75" fmla="*/ 174 h 245"/>
              <a:gd name="T76" fmla="*/ 11 w 421"/>
              <a:gd name="T77" fmla="*/ 160 h 245"/>
              <a:gd name="T78" fmla="*/ 0 w 421"/>
              <a:gd name="T79" fmla="*/ 142 h 245"/>
              <a:gd name="T80" fmla="*/ 11 w 421"/>
              <a:gd name="T81" fmla="*/ 129 h 245"/>
              <a:gd name="T82" fmla="*/ 24 w 421"/>
              <a:gd name="T83" fmla="*/ 126 h 245"/>
              <a:gd name="T84" fmla="*/ 41 w 421"/>
              <a:gd name="T85" fmla="*/ 108 h 245"/>
              <a:gd name="T86" fmla="*/ 54 w 421"/>
              <a:gd name="T87" fmla="*/ 92 h 245"/>
              <a:gd name="T88" fmla="*/ 65 w 421"/>
              <a:gd name="T89" fmla="*/ 87 h 245"/>
              <a:gd name="T90" fmla="*/ 67 w 421"/>
              <a:gd name="T91" fmla="*/ 68 h 245"/>
              <a:gd name="T92" fmla="*/ 94 w 421"/>
              <a:gd name="T93" fmla="*/ 52 h 245"/>
              <a:gd name="T94" fmla="*/ 116 w 421"/>
              <a:gd name="T95" fmla="*/ 39 h 245"/>
              <a:gd name="T96" fmla="*/ 132 w 421"/>
              <a:gd name="T97" fmla="*/ 31 h 245"/>
              <a:gd name="T98" fmla="*/ 145 w 421"/>
              <a:gd name="T99" fmla="*/ 42 h 245"/>
              <a:gd name="T100" fmla="*/ 177 w 421"/>
              <a:gd name="T101" fmla="*/ 50 h 245"/>
              <a:gd name="T102" fmla="*/ 196 w 421"/>
              <a:gd name="T103" fmla="*/ 37 h 245"/>
              <a:gd name="T104" fmla="*/ 209 w 421"/>
              <a:gd name="T105" fmla="*/ 34 h 245"/>
              <a:gd name="T106" fmla="*/ 231 w 421"/>
              <a:gd name="T107" fmla="*/ 31 h 245"/>
              <a:gd name="T108" fmla="*/ 247 w 421"/>
              <a:gd name="T109" fmla="*/ 29 h 245"/>
              <a:gd name="T110" fmla="*/ 265 w 421"/>
              <a:gd name="T111" fmla="*/ 34 h 245"/>
              <a:gd name="T112" fmla="*/ 271 w 421"/>
              <a:gd name="T113" fmla="*/ 0 h 2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1"/>
              <a:gd name="T172" fmla="*/ 0 h 245"/>
              <a:gd name="T173" fmla="*/ 421 w 421"/>
              <a:gd name="T174" fmla="*/ 245 h 24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1" h="245">
                <a:moveTo>
                  <a:pt x="271" y="0"/>
                </a:moveTo>
                <a:lnTo>
                  <a:pt x="276" y="0"/>
                </a:lnTo>
                <a:lnTo>
                  <a:pt x="279" y="2"/>
                </a:lnTo>
                <a:lnTo>
                  <a:pt x="287" y="5"/>
                </a:lnTo>
                <a:lnTo>
                  <a:pt x="290" y="8"/>
                </a:lnTo>
                <a:lnTo>
                  <a:pt x="295" y="13"/>
                </a:lnTo>
                <a:lnTo>
                  <a:pt x="303" y="18"/>
                </a:lnTo>
                <a:lnTo>
                  <a:pt x="311" y="21"/>
                </a:lnTo>
                <a:lnTo>
                  <a:pt x="316" y="26"/>
                </a:lnTo>
                <a:lnTo>
                  <a:pt x="327" y="26"/>
                </a:lnTo>
                <a:lnTo>
                  <a:pt x="332" y="23"/>
                </a:lnTo>
                <a:lnTo>
                  <a:pt x="340" y="26"/>
                </a:lnTo>
                <a:lnTo>
                  <a:pt x="346" y="26"/>
                </a:lnTo>
                <a:lnTo>
                  <a:pt x="354" y="26"/>
                </a:lnTo>
                <a:lnTo>
                  <a:pt x="354" y="29"/>
                </a:lnTo>
                <a:lnTo>
                  <a:pt x="359" y="29"/>
                </a:lnTo>
                <a:lnTo>
                  <a:pt x="362" y="31"/>
                </a:lnTo>
                <a:lnTo>
                  <a:pt x="362" y="37"/>
                </a:lnTo>
                <a:lnTo>
                  <a:pt x="362" y="39"/>
                </a:lnTo>
                <a:lnTo>
                  <a:pt x="362" y="42"/>
                </a:lnTo>
                <a:lnTo>
                  <a:pt x="365" y="44"/>
                </a:lnTo>
                <a:lnTo>
                  <a:pt x="367" y="44"/>
                </a:lnTo>
                <a:lnTo>
                  <a:pt x="370" y="47"/>
                </a:lnTo>
                <a:lnTo>
                  <a:pt x="373" y="50"/>
                </a:lnTo>
                <a:lnTo>
                  <a:pt x="378" y="50"/>
                </a:lnTo>
                <a:lnTo>
                  <a:pt x="378" y="44"/>
                </a:lnTo>
                <a:lnTo>
                  <a:pt x="383" y="42"/>
                </a:lnTo>
                <a:lnTo>
                  <a:pt x="389" y="42"/>
                </a:lnTo>
                <a:lnTo>
                  <a:pt x="394" y="39"/>
                </a:lnTo>
                <a:lnTo>
                  <a:pt x="394" y="34"/>
                </a:lnTo>
                <a:lnTo>
                  <a:pt x="397" y="29"/>
                </a:lnTo>
                <a:lnTo>
                  <a:pt x="399" y="23"/>
                </a:lnTo>
                <a:lnTo>
                  <a:pt x="405" y="29"/>
                </a:lnTo>
                <a:lnTo>
                  <a:pt x="407" y="31"/>
                </a:lnTo>
                <a:lnTo>
                  <a:pt x="410" y="34"/>
                </a:lnTo>
                <a:lnTo>
                  <a:pt x="413" y="39"/>
                </a:lnTo>
                <a:lnTo>
                  <a:pt x="413" y="47"/>
                </a:lnTo>
                <a:lnTo>
                  <a:pt x="415" y="50"/>
                </a:lnTo>
                <a:lnTo>
                  <a:pt x="418" y="55"/>
                </a:lnTo>
                <a:lnTo>
                  <a:pt x="421" y="60"/>
                </a:lnTo>
                <a:lnTo>
                  <a:pt x="413" y="66"/>
                </a:lnTo>
                <a:lnTo>
                  <a:pt x="410" y="66"/>
                </a:lnTo>
                <a:lnTo>
                  <a:pt x="405" y="66"/>
                </a:lnTo>
                <a:lnTo>
                  <a:pt x="402" y="71"/>
                </a:lnTo>
                <a:lnTo>
                  <a:pt x="402" y="73"/>
                </a:lnTo>
                <a:lnTo>
                  <a:pt x="399" y="79"/>
                </a:lnTo>
                <a:lnTo>
                  <a:pt x="397" y="84"/>
                </a:lnTo>
                <a:lnTo>
                  <a:pt x="391" y="84"/>
                </a:lnTo>
                <a:lnTo>
                  <a:pt x="389" y="89"/>
                </a:lnTo>
                <a:lnTo>
                  <a:pt x="386" y="92"/>
                </a:lnTo>
                <a:lnTo>
                  <a:pt x="383" y="97"/>
                </a:lnTo>
                <a:lnTo>
                  <a:pt x="389" y="100"/>
                </a:lnTo>
                <a:lnTo>
                  <a:pt x="391" y="102"/>
                </a:lnTo>
                <a:lnTo>
                  <a:pt x="394" y="105"/>
                </a:lnTo>
                <a:lnTo>
                  <a:pt x="394" y="108"/>
                </a:lnTo>
                <a:lnTo>
                  <a:pt x="391" y="108"/>
                </a:lnTo>
                <a:lnTo>
                  <a:pt x="386" y="110"/>
                </a:lnTo>
                <a:lnTo>
                  <a:pt x="383" y="108"/>
                </a:lnTo>
                <a:lnTo>
                  <a:pt x="378" y="100"/>
                </a:lnTo>
                <a:lnTo>
                  <a:pt x="373" y="97"/>
                </a:lnTo>
                <a:lnTo>
                  <a:pt x="370" y="97"/>
                </a:lnTo>
                <a:lnTo>
                  <a:pt x="365" y="97"/>
                </a:lnTo>
                <a:lnTo>
                  <a:pt x="357" y="97"/>
                </a:lnTo>
                <a:lnTo>
                  <a:pt x="354" y="97"/>
                </a:lnTo>
                <a:lnTo>
                  <a:pt x="354" y="100"/>
                </a:lnTo>
                <a:lnTo>
                  <a:pt x="351" y="102"/>
                </a:lnTo>
                <a:lnTo>
                  <a:pt x="349" y="108"/>
                </a:lnTo>
                <a:lnTo>
                  <a:pt x="349" y="113"/>
                </a:lnTo>
                <a:lnTo>
                  <a:pt x="349" y="116"/>
                </a:lnTo>
                <a:lnTo>
                  <a:pt x="346" y="121"/>
                </a:lnTo>
                <a:lnTo>
                  <a:pt x="332" y="134"/>
                </a:lnTo>
                <a:lnTo>
                  <a:pt x="330" y="131"/>
                </a:lnTo>
                <a:lnTo>
                  <a:pt x="327" y="129"/>
                </a:lnTo>
                <a:lnTo>
                  <a:pt x="319" y="131"/>
                </a:lnTo>
                <a:lnTo>
                  <a:pt x="314" y="131"/>
                </a:lnTo>
                <a:lnTo>
                  <a:pt x="306" y="134"/>
                </a:lnTo>
                <a:lnTo>
                  <a:pt x="303" y="134"/>
                </a:lnTo>
                <a:lnTo>
                  <a:pt x="303" y="131"/>
                </a:lnTo>
                <a:lnTo>
                  <a:pt x="298" y="131"/>
                </a:lnTo>
                <a:lnTo>
                  <a:pt x="295" y="134"/>
                </a:lnTo>
                <a:lnTo>
                  <a:pt x="295" y="137"/>
                </a:lnTo>
                <a:lnTo>
                  <a:pt x="292" y="137"/>
                </a:lnTo>
                <a:lnTo>
                  <a:pt x="292" y="145"/>
                </a:lnTo>
                <a:lnTo>
                  <a:pt x="295" y="147"/>
                </a:lnTo>
                <a:lnTo>
                  <a:pt x="295" y="150"/>
                </a:lnTo>
                <a:lnTo>
                  <a:pt x="295" y="155"/>
                </a:lnTo>
                <a:lnTo>
                  <a:pt x="290" y="155"/>
                </a:lnTo>
                <a:lnTo>
                  <a:pt x="287" y="153"/>
                </a:lnTo>
                <a:lnTo>
                  <a:pt x="284" y="150"/>
                </a:lnTo>
                <a:lnTo>
                  <a:pt x="284" y="145"/>
                </a:lnTo>
                <a:lnTo>
                  <a:pt x="284" y="137"/>
                </a:lnTo>
                <a:lnTo>
                  <a:pt x="284" y="134"/>
                </a:lnTo>
                <a:lnTo>
                  <a:pt x="282" y="134"/>
                </a:lnTo>
                <a:lnTo>
                  <a:pt x="279" y="134"/>
                </a:lnTo>
                <a:lnTo>
                  <a:pt x="276" y="137"/>
                </a:lnTo>
                <a:lnTo>
                  <a:pt x="276" y="139"/>
                </a:lnTo>
                <a:lnTo>
                  <a:pt x="274" y="145"/>
                </a:lnTo>
                <a:lnTo>
                  <a:pt x="268" y="145"/>
                </a:lnTo>
                <a:lnTo>
                  <a:pt x="265" y="145"/>
                </a:lnTo>
                <a:lnTo>
                  <a:pt x="260" y="145"/>
                </a:lnTo>
                <a:lnTo>
                  <a:pt x="257" y="147"/>
                </a:lnTo>
                <a:lnTo>
                  <a:pt x="255" y="150"/>
                </a:lnTo>
                <a:lnTo>
                  <a:pt x="252" y="153"/>
                </a:lnTo>
                <a:lnTo>
                  <a:pt x="249" y="153"/>
                </a:lnTo>
                <a:lnTo>
                  <a:pt x="247" y="153"/>
                </a:lnTo>
                <a:lnTo>
                  <a:pt x="244" y="155"/>
                </a:lnTo>
                <a:lnTo>
                  <a:pt x="239" y="153"/>
                </a:lnTo>
                <a:lnTo>
                  <a:pt x="236" y="155"/>
                </a:lnTo>
                <a:lnTo>
                  <a:pt x="236" y="158"/>
                </a:lnTo>
                <a:lnTo>
                  <a:pt x="239" y="160"/>
                </a:lnTo>
                <a:lnTo>
                  <a:pt x="241" y="163"/>
                </a:lnTo>
                <a:lnTo>
                  <a:pt x="241" y="166"/>
                </a:lnTo>
                <a:lnTo>
                  <a:pt x="239" y="168"/>
                </a:lnTo>
                <a:lnTo>
                  <a:pt x="236" y="174"/>
                </a:lnTo>
                <a:lnTo>
                  <a:pt x="239" y="176"/>
                </a:lnTo>
                <a:lnTo>
                  <a:pt x="239" y="182"/>
                </a:lnTo>
                <a:lnTo>
                  <a:pt x="239" y="184"/>
                </a:lnTo>
                <a:lnTo>
                  <a:pt x="241" y="189"/>
                </a:lnTo>
                <a:lnTo>
                  <a:pt x="247" y="192"/>
                </a:lnTo>
                <a:lnTo>
                  <a:pt x="249" y="195"/>
                </a:lnTo>
                <a:lnTo>
                  <a:pt x="252" y="197"/>
                </a:lnTo>
                <a:lnTo>
                  <a:pt x="257" y="200"/>
                </a:lnTo>
                <a:lnTo>
                  <a:pt x="260" y="203"/>
                </a:lnTo>
                <a:lnTo>
                  <a:pt x="263" y="205"/>
                </a:lnTo>
                <a:lnTo>
                  <a:pt x="260" y="211"/>
                </a:lnTo>
                <a:lnTo>
                  <a:pt x="257" y="211"/>
                </a:lnTo>
                <a:lnTo>
                  <a:pt x="252" y="208"/>
                </a:lnTo>
                <a:lnTo>
                  <a:pt x="247" y="208"/>
                </a:lnTo>
                <a:lnTo>
                  <a:pt x="247" y="211"/>
                </a:lnTo>
                <a:lnTo>
                  <a:pt x="244" y="213"/>
                </a:lnTo>
                <a:lnTo>
                  <a:pt x="241" y="216"/>
                </a:lnTo>
                <a:lnTo>
                  <a:pt x="233" y="213"/>
                </a:lnTo>
                <a:lnTo>
                  <a:pt x="231" y="211"/>
                </a:lnTo>
                <a:lnTo>
                  <a:pt x="225" y="208"/>
                </a:lnTo>
                <a:lnTo>
                  <a:pt x="223" y="205"/>
                </a:lnTo>
                <a:lnTo>
                  <a:pt x="217" y="203"/>
                </a:lnTo>
                <a:lnTo>
                  <a:pt x="215" y="197"/>
                </a:lnTo>
                <a:lnTo>
                  <a:pt x="212" y="189"/>
                </a:lnTo>
                <a:lnTo>
                  <a:pt x="209" y="187"/>
                </a:lnTo>
                <a:lnTo>
                  <a:pt x="207" y="184"/>
                </a:lnTo>
                <a:lnTo>
                  <a:pt x="204" y="182"/>
                </a:lnTo>
                <a:lnTo>
                  <a:pt x="204" y="184"/>
                </a:lnTo>
                <a:lnTo>
                  <a:pt x="201" y="187"/>
                </a:lnTo>
                <a:lnTo>
                  <a:pt x="201" y="192"/>
                </a:lnTo>
                <a:lnTo>
                  <a:pt x="201" y="195"/>
                </a:lnTo>
                <a:lnTo>
                  <a:pt x="201" y="197"/>
                </a:lnTo>
                <a:lnTo>
                  <a:pt x="201" y="200"/>
                </a:lnTo>
                <a:lnTo>
                  <a:pt x="201" y="203"/>
                </a:lnTo>
                <a:lnTo>
                  <a:pt x="201" y="208"/>
                </a:lnTo>
                <a:lnTo>
                  <a:pt x="199" y="211"/>
                </a:lnTo>
                <a:lnTo>
                  <a:pt x="196" y="213"/>
                </a:lnTo>
                <a:lnTo>
                  <a:pt x="196" y="218"/>
                </a:lnTo>
                <a:lnTo>
                  <a:pt x="193" y="221"/>
                </a:lnTo>
                <a:lnTo>
                  <a:pt x="193" y="224"/>
                </a:lnTo>
                <a:lnTo>
                  <a:pt x="188" y="224"/>
                </a:lnTo>
                <a:lnTo>
                  <a:pt x="182" y="224"/>
                </a:lnTo>
                <a:lnTo>
                  <a:pt x="180" y="226"/>
                </a:lnTo>
                <a:lnTo>
                  <a:pt x="174" y="226"/>
                </a:lnTo>
                <a:lnTo>
                  <a:pt x="169" y="229"/>
                </a:lnTo>
                <a:lnTo>
                  <a:pt x="166" y="232"/>
                </a:lnTo>
                <a:lnTo>
                  <a:pt x="161" y="240"/>
                </a:lnTo>
                <a:lnTo>
                  <a:pt x="158" y="240"/>
                </a:lnTo>
                <a:lnTo>
                  <a:pt x="153" y="242"/>
                </a:lnTo>
                <a:lnTo>
                  <a:pt x="148" y="245"/>
                </a:lnTo>
                <a:lnTo>
                  <a:pt x="134" y="240"/>
                </a:lnTo>
                <a:lnTo>
                  <a:pt x="126" y="240"/>
                </a:lnTo>
                <a:lnTo>
                  <a:pt x="121" y="240"/>
                </a:lnTo>
                <a:lnTo>
                  <a:pt x="110" y="237"/>
                </a:lnTo>
                <a:lnTo>
                  <a:pt x="99" y="234"/>
                </a:lnTo>
                <a:lnTo>
                  <a:pt x="86" y="232"/>
                </a:lnTo>
                <a:lnTo>
                  <a:pt x="73" y="229"/>
                </a:lnTo>
                <a:lnTo>
                  <a:pt x="65" y="229"/>
                </a:lnTo>
                <a:lnTo>
                  <a:pt x="57" y="229"/>
                </a:lnTo>
                <a:lnTo>
                  <a:pt x="49" y="229"/>
                </a:lnTo>
                <a:lnTo>
                  <a:pt x="41" y="226"/>
                </a:lnTo>
                <a:lnTo>
                  <a:pt x="33" y="226"/>
                </a:lnTo>
                <a:lnTo>
                  <a:pt x="30" y="224"/>
                </a:lnTo>
                <a:lnTo>
                  <a:pt x="30" y="218"/>
                </a:lnTo>
                <a:lnTo>
                  <a:pt x="27" y="213"/>
                </a:lnTo>
                <a:lnTo>
                  <a:pt x="24" y="208"/>
                </a:lnTo>
                <a:lnTo>
                  <a:pt x="19" y="205"/>
                </a:lnTo>
                <a:lnTo>
                  <a:pt x="16" y="203"/>
                </a:lnTo>
                <a:lnTo>
                  <a:pt x="11" y="200"/>
                </a:lnTo>
                <a:lnTo>
                  <a:pt x="6" y="197"/>
                </a:lnTo>
                <a:lnTo>
                  <a:pt x="3" y="192"/>
                </a:lnTo>
                <a:lnTo>
                  <a:pt x="3" y="189"/>
                </a:lnTo>
                <a:lnTo>
                  <a:pt x="3" y="187"/>
                </a:lnTo>
                <a:lnTo>
                  <a:pt x="3" y="182"/>
                </a:lnTo>
                <a:lnTo>
                  <a:pt x="6" y="176"/>
                </a:lnTo>
                <a:lnTo>
                  <a:pt x="8" y="174"/>
                </a:lnTo>
                <a:lnTo>
                  <a:pt x="11" y="171"/>
                </a:lnTo>
                <a:lnTo>
                  <a:pt x="14" y="166"/>
                </a:lnTo>
                <a:lnTo>
                  <a:pt x="14" y="163"/>
                </a:lnTo>
                <a:lnTo>
                  <a:pt x="14" y="160"/>
                </a:lnTo>
                <a:lnTo>
                  <a:pt x="11" y="160"/>
                </a:lnTo>
                <a:lnTo>
                  <a:pt x="8" y="155"/>
                </a:lnTo>
                <a:lnTo>
                  <a:pt x="6" y="153"/>
                </a:lnTo>
                <a:lnTo>
                  <a:pt x="3" y="150"/>
                </a:lnTo>
                <a:lnTo>
                  <a:pt x="0" y="145"/>
                </a:lnTo>
                <a:lnTo>
                  <a:pt x="0" y="142"/>
                </a:lnTo>
                <a:lnTo>
                  <a:pt x="3" y="137"/>
                </a:lnTo>
                <a:lnTo>
                  <a:pt x="6" y="137"/>
                </a:lnTo>
                <a:lnTo>
                  <a:pt x="6" y="134"/>
                </a:lnTo>
                <a:lnTo>
                  <a:pt x="6" y="131"/>
                </a:lnTo>
                <a:lnTo>
                  <a:pt x="11" y="129"/>
                </a:lnTo>
                <a:lnTo>
                  <a:pt x="14" y="126"/>
                </a:lnTo>
                <a:lnTo>
                  <a:pt x="16" y="126"/>
                </a:lnTo>
                <a:lnTo>
                  <a:pt x="22" y="129"/>
                </a:lnTo>
                <a:lnTo>
                  <a:pt x="22" y="126"/>
                </a:lnTo>
                <a:lnTo>
                  <a:pt x="24" y="126"/>
                </a:lnTo>
                <a:lnTo>
                  <a:pt x="27" y="118"/>
                </a:lnTo>
                <a:lnTo>
                  <a:pt x="27" y="113"/>
                </a:lnTo>
                <a:lnTo>
                  <a:pt x="30" y="108"/>
                </a:lnTo>
                <a:lnTo>
                  <a:pt x="41" y="105"/>
                </a:lnTo>
                <a:lnTo>
                  <a:pt x="41" y="108"/>
                </a:lnTo>
                <a:lnTo>
                  <a:pt x="43" y="105"/>
                </a:lnTo>
                <a:lnTo>
                  <a:pt x="43" y="100"/>
                </a:lnTo>
                <a:lnTo>
                  <a:pt x="46" y="97"/>
                </a:lnTo>
                <a:lnTo>
                  <a:pt x="49" y="95"/>
                </a:lnTo>
                <a:lnTo>
                  <a:pt x="54" y="92"/>
                </a:lnTo>
                <a:lnTo>
                  <a:pt x="59" y="89"/>
                </a:lnTo>
                <a:lnTo>
                  <a:pt x="59" y="92"/>
                </a:lnTo>
                <a:lnTo>
                  <a:pt x="62" y="92"/>
                </a:lnTo>
                <a:lnTo>
                  <a:pt x="65" y="89"/>
                </a:lnTo>
                <a:lnTo>
                  <a:pt x="65" y="87"/>
                </a:lnTo>
                <a:lnTo>
                  <a:pt x="67" y="81"/>
                </a:lnTo>
                <a:lnTo>
                  <a:pt x="67" y="79"/>
                </a:lnTo>
                <a:lnTo>
                  <a:pt x="65" y="73"/>
                </a:lnTo>
                <a:lnTo>
                  <a:pt x="65" y="71"/>
                </a:lnTo>
                <a:lnTo>
                  <a:pt x="67" y="68"/>
                </a:lnTo>
                <a:lnTo>
                  <a:pt x="73" y="63"/>
                </a:lnTo>
                <a:lnTo>
                  <a:pt x="78" y="63"/>
                </a:lnTo>
                <a:lnTo>
                  <a:pt x="81" y="63"/>
                </a:lnTo>
                <a:lnTo>
                  <a:pt x="89" y="55"/>
                </a:lnTo>
                <a:lnTo>
                  <a:pt x="94" y="52"/>
                </a:lnTo>
                <a:lnTo>
                  <a:pt x="99" y="50"/>
                </a:lnTo>
                <a:lnTo>
                  <a:pt x="102" y="47"/>
                </a:lnTo>
                <a:lnTo>
                  <a:pt x="105" y="42"/>
                </a:lnTo>
                <a:lnTo>
                  <a:pt x="110" y="42"/>
                </a:lnTo>
                <a:lnTo>
                  <a:pt x="116" y="39"/>
                </a:lnTo>
                <a:lnTo>
                  <a:pt x="118" y="37"/>
                </a:lnTo>
                <a:lnTo>
                  <a:pt x="118" y="34"/>
                </a:lnTo>
                <a:lnTo>
                  <a:pt x="124" y="34"/>
                </a:lnTo>
                <a:lnTo>
                  <a:pt x="126" y="31"/>
                </a:lnTo>
                <a:lnTo>
                  <a:pt x="132" y="31"/>
                </a:lnTo>
                <a:lnTo>
                  <a:pt x="137" y="31"/>
                </a:lnTo>
                <a:lnTo>
                  <a:pt x="142" y="31"/>
                </a:lnTo>
                <a:lnTo>
                  <a:pt x="142" y="37"/>
                </a:lnTo>
                <a:lnTo>
                  <a:pt x="145" y="39"/>
                </a:lnTo>
                <a:lnTo>
                  <a:pt x="145" y="42"/>
                </a:lnTo>
                <a:lnTo>
                  <a:pt x="153" y="44"/>
                </a:lnTo>
                <a:lnTo>
                  <a:pt x="161" y="47"/>
                </a:lnTo>
                <a:lnTo>
                  <a:pt x="166" y="50"/>
                </a:lnTo>
                <a:lnTo>
                  <a:pt x="172" y="52"/>
                </a:lnTo>
                <a:lnTo>
                  <a:pt x="177" y="50"/>
                </a:lnTo>
                <a:lnTo>
                  <a:pt x="180" y="47"/>
                </a:lnTo>
                <a:lnTo>
                  <a:pt x="185" y="42"/>
                </a:lnTo>
                <a:lnTo>
                  <a:pt x="191" y="37"/>
                </a:lnTo>
                <a:lnTo>
                  <a:pt x="193" y="39"/>
                </a:lnTo>
                <a:lnTo>
                  <a:pt x="196" y="37"/>
                </a:lnTo>
                <a:lnTo>
                  <a:pt x="199" y="34"/>
                </a:lnTo>
                <a:lnTo>
                  <a:pt x="201" y="31"/>
                </a:lnTo>
                <a:lnTo>
                  <a:pt x="204" y="31"/>
                </a:lnTo>
                <a:lnTo>
                  <a:pt x="207" y="31"/>
                </a:lnTo>
                <a:lnTo>
                  <a:pt x="209" y="34"/>
                </a:lnTo>
                <a:lnTo>
                  <a:pt x="217" y="34"/>
                </a:lnTo>
                <a:lnTo>
                  <a:pt x="220" y="34"/>
                </a:lnTo>
                <a:lnTo>
                  <a:pt x="223" y="34"/>
                </a:lnTo>
                <a:lnTo>
                  <a:pt x="228" y="31"/>
                </a:lnTo>
                <a:lnTo>
                  <a:pt x="231" y="31"/>
                </a:lnTo>
                <a:lnTo>
                  <a:pt x="236" y="29"/>
                </a:lnTo>
                <a:lnTo>
                  <a:pt x="239" y="26"/>
                </a:lnTo>
                <a:lnTo>
                  <a:pt x="241" y="26"/>
                </a:lnTo>
                <a:lnTo>
                  <a:pt x="244" y="26"/>
                </a:lnTo>
                <a:lnTo>
                  <a:pt x="247" y="29"/>
                </a:lnTo>
                <a:lnTo>
                  <a:pt x="252" y="31"/>
                </a:lnTo>
                <a:lnTo>
                  <a:pt x="255" y="37"/>
                </a:lnTo>
                <a:lnTo>
                  <a:pt x="260" y="39"/>
                </a:lnTo>
                <a:lnTo>
                  <a:pt x="265" y="39"/>
                </a:lnTo>
                <a:lnTo>
                  <a:pt x="265" y="34"/>
                </a:lnTo>
                <a:lnTo>
                  <a:pt x="268" y="26"/>
                </a:lnTo>
                <a:lnTo>
                  <a:pt x="268" y="18"/>
                </a:lnTo>
                <a:lnTo>
                  <a:pt x="271" y="13"/>
                </a:lnTo>
                <a:lnTo>
                  <a:pt x="274" y="5"/>
                </a:lnTo>
                <a:lnTo>
                  <a:pt x="271" y="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26" name="Freeform 44"/>
          <p:cNvSpPr>
            <a:spLocks/>
          </p:cNvSpPr>
          <p:nvPr/>
        </p:nvSpPr>
        <p:spPr bwMode="auto">
          <a:xfrm>
            <a:off x="4358305" y="3601861"/>
            <a:ext cx="1893105" cy="802687"/>
          </a:xfrm>
          <a:custGeom>
            <a:avLst/>
            <a:gdLst>
              <a:gd name="T0" fmla="*/ 319 w 364"/>
              <a:gd name="T1" fmla="*/ 277 h 327"/>
              <a:gd name="T2" fmla="*/ 306 w 364"/>
              <a:gd name="T3" fmla="*/ 266 h 327"/>
              <a:gd name="T4" fmla="*/ 292 w 364"/>
              <a:gd name="T5" fmla="*/ 272 h 327"/>
              <a:gd name="T6" fmla="*/ 276 w 364"/>
              <a:gd name="T7" fmla="*/ 272 h 327"/>
              <a:gd name="T8" fmla="*/ 257 w 364"/>
              <a:gd name="T9" fmla="*/ 285 h 327"/>
              <a:gd name="T10" fmla="*/ 268 w 364"/>
              <a:gd name="T11" fmla="*/ 314 h 327"/>
              <a:gd name="T12" fmla="*/ 244 w 364"/>
              <a:gd name="T13" fmla="*/ 311 h 327"/>
              <a:gd name="T14" fmla="*/ 228 w 364"/>
              <a:gd name="T15" fmla="*/ 327 h 327"/>
              <a:gd name="T16" fmla="*/ 201 w 364"/>
              <a:gd name="T17" fmla="*/ 324 h 327"/>
              <a:gd name="T18" fmla="*/ 188 w 364"/>
              <a:gd name="T19" fmla="*/ 309 h 327"/>
              <a:gd name="T20" fmla="*/ 185 w 364"/>
              <a:gd name="T21" fmla="*/ 293 h 327"/>
              <a:gd name="T22" fmla="*/ 169 w 364"/>
              <a:gd name="T23" fmla="*/ 282 h 327"/>
              <a:gd name="T24" fmla="*/ 161 w 364"/>
              <a:gd name="T25" fmla="*/ 261 h 327"/>
              <a:gd name="T26" fmla="*/ 142 w 364"/>
              <a:gd name="T27" fmla="*/ 251 h 327"/>
              <a:gd name="T28" fmla="*/ 129 w 364"/>
              <a:gd name="T29" fmla="*/ 251 h 327"/>
              <a:gd name="T30" fmla="*/ 123 w 364"/>
              <a:gd name="T31" fmla="*/ 243 h 327"/>
              <a:gd name="T32" fmla="*/ 110 w 364"/>
              <a:gd name="T33" fmla="*/ 237 h 327"/>
              <a:gd name="T34" fmla="*/ 99 w 364"/>
              <a:gd name="T35" fmla="*/ 243 h 327"/>
              <a:gd name="T36" fmla="*/ 83 w 364"/>
              <a:gd name="T37" fmla="*/ 216 h 327"/>
              <a:gd name="T38" fmla="*/ 75 w 364"/>
              <a:gd name="T39" fmla="*/ 216 h 327"/>
              <a:gd name="T40" fmla="*/ 59 w 364"/>
              <a:gd name="T41" fmla="*/ 211 h 327"/>
              <a:gd name="T42" fmla="*/ 51 w 364"/>
              <a:gd name="T43" fmla="*/ 200 h 327"/>
              <a:gd name="T44" fmla="*/ 43 w 364"/>
              <a:gd name="T45" fmla="*/ 203 h 327"/>
              <a:gd name="T46" fmla="*/ 32 w 364"/>
              <a:gd name="T47" fmla="*/ 187 h 327"/>
              <a:gd name="T48" fmla="*/ 40 w 364"/>
              <a:gd name="T49" fmla="*/ 171 h 327"/>
              <a:gd name="T50" fmla="*/ 30 w 364"/>
              <a:gd name="T51" fmla="*/ 161 h 327"/>
              <a:gd name="T52" fmla="*/ 11 w 364"/>
              <a:gd name="T53" fmla="*/ 153 h 327"/>
              <a:gd name="T54" fmla="*/ 0 w 364"/>
              <a:gd name="T55" fmla="*/ 137 h 327"/>
              <a:gd name="T56" fmla="*/ 8 w 364"/>
              <a:gd name="T57" fmla="*/ 111 h 327"/>
              <a:gd name="T58" fmla="*/ 16 w 364"/>
              <a:gd name="T59" fmla="*/ 84 h 327"/>
              <a:gd name="T60" fmla="*/ 27 w 364"/>
              <a:gd name="T61" fmla="*/ 69 h 327"/>
              <a:gd name="T62" fmla="*/ 56 w 364"/>
              <a:gd name="T63" fmla="*/ 55 h 327"/>
              <a:gd name="T64" fmla="*/ 70 w 364"/>
              <a:gd name="T65" fmla="*/ 40 h 327"/>
              <a:gd name="T66" fmla="*/ 78 w 364"/>
              <a:gd name="T67" fmla="*/ 40 h 327"/>
              <a:gd name="T68" fmla="*/ 91 w 364"/>
              <a:gd name="T69" fmla="*/ 24 h 327"/>
              <a:gd name="T70" fmla="*/ 81 w 364"/>
              <a:gd name="T71" fmla="*/ 0 h 327"/>
              <a:gd name="T72" fmla="*/ 105 w 364"/>
              <a:gd name="T73" fmla="*/ 29 h 327"/>
              <a:gd name="T74" fmla="*/ 121 w 364"/>
              <a:gd name="T75" fmla="*/ 45 h 327"/>
              <a:gd name="T76" fmla="*/ 126 w 364"/>
              <a:gd name="T77" fmla="*/ 77 h 327"/>
              <a:gd name="T78" fmla="*/ 153 w 364"/>
              <a:gd name="T79" fmla="*/ 98 h 327"/>
              <a:gd name="T80" fmla="*/ 172 w 364"/>
              <a:gd name="T81" fmla="*/ 106 h 327"/>
              <a:gd name="T82" fmla="*/ 201 w 364"/>
              <a:gd name="T83" fmla="*/ 142 h 327"/>
              <a:gd name="T84" fmla="*/ 239 w 364"/>
              <a:gd name="T85" fmla="*/ 164 h 327"/>
              <a:gd name="T86" fmla="*/ 268 w 364"/>
              <a:gd name="T87" fmla="*/ 174 h 327"/>
              <a:gd name="T88" fmla="*/ 289 w 364"/>
              <a:gd name="T89" fmla="*/ 177 h 327"/>
              <a:gd name="T90" fmla="*/ 314 w 364"/>
              <a:gd name="T91" fmla="*/ 182 h 327"/>
              <a:gd name="T92" fmla="*/ 338 w 364"/>
              <a:gd name="T93" fmla="*/ 177 h 327"/>
              <a:gd name="T94" fmla="*/ 351 w 364"/>
              <a:gd name="T95" fmla="*/ 174 h 327"/>
              <a:gd name="T96" fmla="*/ 338 w 364"/>
              <a:gd name="T97" fmla="*/ 203 h 327"/>
              <a:gd name="T98" fmla="*/ 332 w 364"/>
              <a:gd name="T99" fmla="*/ 214 h 327"/>
              <a:gd name="T100" fmla="*/ 322 w 364"/>
              <a:gd name="T101" fmla="*/ 219 h 327"/>
              <a:gd name="T102" fmla="*/ 324 w 364"/>
              <a:gd name="T103" fmla="*/ 227 h 327"/>
              <a:gd name="T104" fmla="*/ 332 w 364"/>
              <a:gd name="T105" fmla="*/ 243 h 327"/>
              <a:gd name="T106" fmla="*/ 332 w 364"/>
              <a:gd name="T107" fmla="*/ 264 h 32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64"/>
              <a:gd name="T163" fmla="*/ 0 h 327"/>
              <a:gd name="T164" fmla="*/ 364 w 364"/>
              <a:gd name="T165" fmla="*/ 327 h 32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64" h="327">
                <a:moveTo>
                  <a:pt x="335" y="274"/>
                </a:moveTo>
                <a:lnTo>
                  <a:pt x="330" y="277"/>
                </a:lnTo>
                <a:lnTo>
                  <a:pt x="327" y="277"/>
                </a:lnTo>
                <a:lnTo>
                  <a:pt x="322" y="277"/>
                </a:lnTo>
                <a:lnTo>
                  <a:pt x="319" y="277"/>
                </a:lnTo>
                <a:lnTo>
                  <a:pt x="316" y="280"/>
                </a:lnTo>
                <a:lnTo>
                  <a:pt x="314" y="280"/>
                </a:lnTo>
                <a:lnTo>
                  <a:pt x="311" y="274"/>
                </a:lnTo>
                <a:lnTo>
                  <a:pt x="308" y="272"/>
                </a:lnTo>
                <a:lnTo>
                  <a:pt x="306" y="266"/>
                </a:lnTo>
                <a:lnTo>
                  <a:pt x="303" y="266"/>
                </a:lnTo>
                <a:lnTo>
                  <a:pt x="300" y="266"/>
                </a:lnTo>
                <a:lnTo>
                  <a:pt x="298" y="269"/>
                </a:lnTo>
                <a:lnTo>
                  <a:pt x="295" y="269"/>
                </a:lnTo>
                <a:lnTo>
                  <a:pt x="292" y="272"/>
                </a:lnTo>
                <a:lnTo>
                  <a:pt x="289" y="269"/>
                </a:lnTo>
                <a:lnTo>
                  <a:pt x="287" y="269"/>
                </a:lnTo>
                <a:lnTo>
                  <a:pt x="281" y="266"/>
                </a:lnTo>
                <a:lnTo>
                  <a:pt x="279" y="269"/>
                </a:lnTo>
                <a:lnTo>
                  <a:pt x="276" y="272"/>
                </a:lnTo>
                <a:lnTo>
                  <a:pt x="273" y="274"/>
                </a:lnTo>
                <a:lnTo>
                  <a:pt x="268" y="277"/>
                </a:lnTo>
                <a:lnTo>
                  <a:pt x="263" y="280"/>
                </a:lnTo>
                <a:lnTo>
                  <a:pt x="260" y="282"/>
                </a:lnTo>
                <a:lnTo>
                  <a:pt x="257" y="285"/>
                </a:lnTo>
                <a:lnTo>
                  <a:pt x="257" y="290"/>
                </a:lnTo>
                <a:lnTo>
                  <a:pt x="260" y="295"/>
                </a:lnTo>
                <a:lnTo>
                  <a:pt x="263" y="298"/>
                </a:lnTo>
                <a:lnTo>
                  <a:pt x="263" y="306"/>
                </a:lnTo>
                <a:lnTo>
                  <a:pt x="268" y="314"/>
                </a:lnTo>
                <a:lnTo>
                  <a:pt x="257" y="316"/>
                </a:lnTo>
                <a:lnTo>
                  <a:pt x="255" y="316"/>
                </a:lnTo>
                <a:lnTo>
                  <a:pt x="252" y="314"/>
                </a:lnTo>
                <a:lnTo>
                  <a:pt x="247" y="311"/>
                </a:lnTo>
                <a:lnTo>
                  <a:pt x="244" y="311"/>
                </a:lnTo>
                <a:lnTo>
                  <a:pt x="241" y="316"/>
                </a:lnTo>
                <a:lnTo>
                  <a:pt x="239" y="319"/>
                </a:lnTo>
                <a:lnTo>
                  <a:pt x="236" y="322"/>
                </a:lnTo>
                <a:lnTo>
                  <a:pt x="233" y="324"/>
                </a:lnTo>
                <a:lnTo>
                  <a:pt x="228" y="327"/>
                </a:lnTo>
                <a:lnTo>
                  <a:pt x="225" y="327"/>
                </a:lnTo>
                <a:lnTo>
                  <a:pt x="217" y="322"/>
                </a:lnTo>
                <a:lnTo>
                  <a:pt x="212" y="327"/>
                </a:lnTo>
                <a:lnTo>
                  <a:pt x="206" y="327"/>
                </a:lnTo>
                <a:lnTo>
                  <a:pt x="201" y="324"/>
                </a:lnTo>
                <a:lnTo>
                  <a:pt x="198" y="319"/>
                </a:lnTo>
                <a:lnTo>
                  <a:pt x="198" y="314"/>
                </a:lnTo>
                <a:lnTo>
                  <a:pt x="196" y="311"/>
                </a:lnTo>
                <a:lnTo>
                  <a:pt x="193" y="309"/>
                </a:lnTo>
                <a:lnTo>
                  <a:pt x="188" y="309"/>
                </a:lnTo>
                <a:lnTo>
                  <a:pt x="185" y="309"/>
                </a:lnTo>
                <a:lnTo>
                  <a:pt x="182" y="306"/>
                </a:lnTo>
                <a:lnTo>
                  <a:pt x="182" y="301"/>
                </a:lnTo>
                <a:lnTo>
                  <a:pt x="182" y="295"/>
                </a:lnTo>
                <a:lnTo>
                  <a:pt x="185" y="293"/>
                </a:lnTo>
                <a:lnTo>
                  <a:pt x="185" y="290"/>
                </a:lnTo>
                <a:lnTo>
                  <a:pt x="182" y="287"/>
                </a:lnTo>
                <a:lnTo>
                  <a:pt x="180" y="287"/>
                </a:lnTo>
                <a:lnTo>
                  <a:pt x="172" y="285"/>
                </a:lnTo>
                <a:lnTo>
                  <a:pt x="169" y="282"/>
                </a:lnTo>
                <a:lnTo>
                  <a:pt x="164" y="280"/>
                </a:lnTo>
                <a:lnTo>
                  <a:pt x="164" y="277"/>
                </a:lnTo>
                <a:lnTo>
                  <a:pt x="161" y="272"/>
                </a:lnTo>
                <a:lnTo>
                  <a:pt x="161" y="269"/>
                </a:lnTo>
                <a:lnTo>
                  <a:pt x="161" y="261"/>
                </a:lnTo>
                <a:lnTo>
                  <a:pt x="158" y="258"/>
                </a:lnTo>
                <a:lnTo>
                  <a:pt x="153" y="258"/>
                </a:lnTo>
                <a:lnTo>
                  <a:pt x="148" y="256"/>
                </a:lnTo>
                <a:lnTo>
                  <a:pt x="145" y="253"/>
                </a:lnTo>
                <a:lnTo>
                  <a:pt x="142" y="251"/>
                </a:lnTo>
                <a:lnTo>
                  <a:pt x="140" y="245"/>
                </a:lnTo>
                <a:lnTo>
                  <a:pt x="137" y="245"/>
                </a:lnTo>
                <a:lnTo>
                  <a:pt x="134" y="248"/>
                </a:lnTo>
                <a:lnTo>
                  <a:pt x="131" y="251"/>
                </a:lnTo>
                <a:lnTo>
                  <a:pt x="129" y="251"/>
                </a:lnTo>
                <a:lnTo>
                  <a:pt x="129" y="253"/>
                </a:lnTo>
                <a:lnTo>
                  <a:pt x="123" y="253"/>
                </a:lnTo>
                <a:lnTo>
                  <a:pt x="123" y="251"/>
                </a:lnTo>
                <a:lnTo>
                  <a:pt x="123" y="248"/>
                </a:lnTo>
                <a:lnTo>
                  <a:pt x="123" y="243"/>
                </a:lnTo>
                <a:lnTo>
                  <a:pt x="121" y="243"/>
                </a:lnTo>
                <a:lnTo>
                  <a:pt x="118" y="240"/>
                </a:lnTo>
                <a:lnTo>
                  <a:pt x="115" y="237"/>
                </a:lnTo>
                <a:lnTo>
                  <a:pt x="113" y="237"/>
                </a:lnTo>
                <a:lnTo>
                  <a:pt x="110" y="237"/>
                </a:lnTo>
                <a:lnTo>
                  <a:pt x="107" y="237"/>
                </a:lnTo>
                <a:lnTo>
                  <a:pt x="105" y="237"/>
                </a:lnTo>
                <a:lnTo>
                  <a:pt x="102" y="240"/>
                </a:lnTo>
                <a:lnTo>
                  <a:pt x="99" y="240"/>
                </a:lnTo>
                <a:lnTo>
                  <a:pt x="99" y="243"/>
                </a:lnTo>
                <a:lnTo>
                  <a:pt x="89" y="235"/>
                </a:lnTo>
                <a:lnTo>
                  <a:pt x="86" y="229"/>
                </a:lnTo>
                <a:lnTo>
                  <a:pt x="81" y="222"/>
                </a:lnTo>
                <a:lnTo>
                  <a:pt x="81" y="219"/>
                </a:lnTo>
                <a:lnTo>
                  <a:pt x="83" y="216"/>
                </a:lnTo>
                <a:lnTo>
                  <a:pt x="83" y="214"/>
                </a:lnTo>
                <a:lnTo>
                  <a:pt x="83" y="211"/>
                </a:lnTo>
                <a:lnTo>
                  <a:pt x="78" y="208"/>
                </a:lnTo>
                <a:lnTo>
                  <a:pt x="78" y="214"/>
                </a:lnTo>
                <a:lnTo>
                  <a:pt x="75" y="216"/>
                </a:lnTo>
                <a:lnTo>
                  <a:pt x="70" y="214"/>
                </a:lnTo>
                <a:lnTo>
                  <a:pt x="67" y="208"/>
                </a:lnTo>
                <a:lnTo>
                  <a:pt x="65" y="208"/>
                </a:lnTo>
                <a:lnTo>
                  <a:pt x="62" y="211"/>
                </a:lnTo>
                <a:lnTo>
                  <a:pt x="59" y="211"/>
                </a:lnTo>
                <a:lnTo>
                  <a:pt x="56" y="211"/>
                </a:lnTo>
                <a:lnTo>
                  <a:pt x="54" y="208"/>
                </a:lnTo>
                <a:lnTo>
                  <a:pt x="54" y="206"/>
                </a:lnTo>
                <a:lnTo>
                  <a:pt x="54" y="203"/>
                </a:lnTo>
                <a:lnTo>
                  <a:pt x="51" y="200"/>
                </a:lnTo>
                <a:lnTo>
                  <a:pt x="48" y="200"/>
                </a:lnTo>
                <a:lnTo>
                  <a:pt x="48" y="203"/>
                </a:lnTo>
                <a:lnTo>
                  <a:pt x="46" y="206"/>
                </a:lnTo>
                <a:lnTo>
                  <a:pt x="43" y="206"/>
                </a:lnTo>
                <a:lnTo>
                  <a:pt x="43" y="203"/>
                </a:lnTo>
                <a:lnTo>
                  <a:pt x="40" y="200"/>
                </a:lnTo>
                <a:lnTo>
                  <a:pt x="38" y="198"/>
                </a:lnTo>
                <a:lnTo>
                  <a:pt x="35" y="195"/>
                </a:lnTo>
                <a:lnTo>
                  <a:pt x="35" y="190"/>
                </a:lnTo>
                <a:lnTo>
                  <a:pt x="32" y="187"/>
                </a:lnTo>
                <a:lnTo>
                  <a:pt x="35" y="185"/>
                </a:lnTo>
                <a:lnTo>
                  <a:pt x="40" y="185"/>
                </a:lnTo>
                <a:lnTo>
                  <a:pt x="40" y="179"/>
                </a:lnTo>
                <a:lnTo>
                  <a:pt x="40" y="177"/>
                </a:lnTo>
                <a:lnTo>
                  <a:pt x="40" y="171"/>
                </a:lnTo>
                <a:lnTo>
                  <a:pt x="40" y="169"/>
                </a:lnTo>
                <a:lnTo>
                  <a:pt x="40" y="164"/>
                </a:lnTo>
                <a:lnTo>
                  <a:pt x="35" y="164"/>
                </a:lnTo>
                <a:lnTo>
                  <a:pt x="32" y="164"/>
                </a:lnTo>
                <a:lnTo>
                  <a:pt x="30" y="161"/>
                </a:lnTo>
                <a:lnTo>
                  <a:pt x="27" y="161"/>
                </a:lnTo>
                <a:lnTo>
                  <a:pt x="27" y="156"/>
                </a:lnTo>
                <a:lnTo>
                  <a:pt x="22" y="156"/>
                </a:lnTo>
                <a:lnTo>
                  <a:pt x="14" y="158"/>
                </a:lnTo>
                <a:lnTo>
                  <a:pt x="11" y="153"/>
                </a:lnTo>
                <a:lnTo>
                  <a:pt x="8" y="148"/>
                </a:lnTo>
                <a:lnTo>
                  <a:pt x="8" y="142"/>
                </a:lnTo>
                <a:lnTo>
                  <a:pt x="8" y="137"/>
                </a:lnTo>
                <a:lnTo>
                  <a:pt x="3" y="137"/>
                </a:lnTo>
                <a:lnTo>
                  <a:pt x="0" y="137"/>
                </a:lnTo>
                <a:lnTo>
                  <a:pt x="0" y="132"/>
                </a:lnTo>
                <a:lnTo>
                  <a:pt x="0" y="124"/>
                </a:lnTo>
                <a:lnTo>
                  <a:pt x="0" y="119"/>
                </a:lnTo>
                <a:lnTo>
                  <a:pt x="0" y="113"/>
                </a:lnTo>
                <a:lnTo>
                  <a:pt x="8" y="111"/>
                </a:lnTo>
                <a:lnTo>
                  <a:pt x="11" y="106"/>
                </a:lnTo>
                <a:lnTo>
                  <a:pt x="14" y="100"/>
                </a:lnTo>
                <a:lnTo>
                  <a:pt x="16" y="92"/>
                </a:lnTo>
                <a:lnTo>
                  <a:pt x="19" y="87"/>
                </a:lnTo>
                <a:lnTo>
                  <a:pt x="16" y="84"/>
                </a:lnTo>
                <a:lnTo>
                  <a:pt x="14" y="82"/>
                </a:lnTo>
                <a:lnTo>
                  <a:pt x="3" y="71"/>
                </a:lnTo>
                <a:lnTo>
                  <a:pt x="8" y="69"/>
                </a:lnTo>
                <a:lnTo>
                  <a:pt x="14" y="69"/>
                </a:lnTo>
                <a:lnTo>
                  <a:pt x="27" y="69"/>
                </a:lnTo>
                <a:lnTo>
                  <a:pt x="38" y="69"/>
                </a:lnTo>
                <a:lnTo>
                  <a:pt x="46" y="69"/>
                </a:lnTo>
                <a:lnTo>
                  <a:pt x="48" y="63"/>
                </a:lnTo>
                <a:lnTo>
                  <a:pt x="54" y="55"/>
                </a:lnTo>
                <a:lnTo>
                  <a:pt x="56" y="55"/>
                </a:lnTo>
                <a:lnTo>
                  <a:pt x="62" y="55"/>
                </a:lnTo>
                <a:lnTo>
                  <a:pt x="62" y="53"/>
                </a:lnTo>
                <a:lnTo>
                  <a:pt x="59" y="48"/>
                </a:lnTo>
                <a:lnTo>
                  <a:pt x="59" y="45"/>
                </a:lnTo>
                <a:lnTo>
                  <a:pt x="70" y="40"/>
                </a:lnTo>
                <a:lnTo>
                  <a:pt x="73" y="45"/>
                </a:lnTo>
                <a:lnTo>
                  <a:pt x="75" y="48"/>
                </a:lnTo>
                <a:lnTo>
                  <a:pt x="78" y="48"/>
                </a:lnTo>
                <a:lnTo>
                  <a:pt x="78" y="45"/>
                </a:lnTo>
                <a:lnTo>
                  <a:pt x="78" y="40"/>
                </a:lnTo>
                <a:lnTo>
                  <a:pt x="81" y="40"/>
                </a:lnTo>
                <a:lnTo>
                  <a:pt x="83" y="37"/>
                </a:lnTo>
                <a:lnTo>
                  <a:pt x="89" y="34"/>
                </a:lnTo>
                <a:lnTo>
                  <a:pt x="89" y="26"/>
                </a:lnTo>
                <a:lnTo>
                  <a:pt x="91" y="24"/>
                </a:lnTo>
                <a:lnTo>
                  <a:pt x="94" y="21"/>
                </a:lnTo>
                <a:lnTo>
                  <a:pt x="89" y="16"/>
                </a:lnTo>
                <a:lnTo>
                  <a:pt x="83" y="5"/>
                </a:lnTo>
                <a:lnTo>
                  <a:pt x="81" y="3"/>
                </a:lnTo>
                <a:lnTo>
                  <a:pt x="81" y="0"/>
                </a:lnTo>
                <a:lnTo>
                  <a:pt x="86" y="0"/>
                </a:lnTo>
                <a:lnTo>
                  <a:pt x="94" y="11"/>
                </a:lnTo>
                <a:lnTo>
                  <a:pt x="99" y="16"/>
                </a:lnTo>
                <a:lnTo>
                  <a:pt x="102" y="21"/>
                </a:lnTo>
                <a:lnTo>
                  <a:pt x="105" y="29"/>
                </a:lnTo>
                <a:lnTo>
                  <a:pt x="107" y="34"/>
                </a:lnTo>
                <a:lnTo>
                  <a:pt x="110" y="37"/>
                </a:lnTo>
                <a:lnTo>
                  <a:pt x="113" y="40"/>
                </a:lnTo>
                <a:lnTo>
                  <a:pt x="115" y="42"/>
                </a:lnTo>
                <a:lnTo>
                  <a:pt x="121" y="45"/>
                </a:lnTo>
                <a:lnTo>
                  <a:pt x="123" y="48"/>
                </a:lnTo>
                <a:lnTo>
                  <a:pt x="123" y="53"/>
                </a:lnTo>
                <a:lnTo>
                  <a:pt x="126" y="61"/>
                </a:lnTo>
                <a:lnTo>
                  <a:pt x="126" y="69"/>
                </a:lnTo>
                <a:lnTo>
                  <a:pt x="126" y="77"/>
                </a:lnTo>
                <a:lnTo>
                  <a:pt x="126" y="82"/>
                </a:lnTo>
                <a:lnTo>
                  <a:pt x="129" y="87"/>
                </a:lnTo>
                <a:lnTo>
                  <a:pt x="137" y="90"/>
                </a:lnTo>
                <a:lnTo>
                  <a:pt x="145" y="92"/>
                </a:lnTo>
                <a:lnTo>
                  <a:pt x="153" y="98"/>
                </a:lnTo>
                <a:lnTo>
                  <a:pt x="166" y="98"/>
                </a:lnTo>
                <a:lnTo>
                  <a:pt x="169" y="98"/>
                </a:lnTo>
                <a:lnTo>
                  <a:pt x="169" y="100"/>
                </a:lnTo>
                <a:lnTo>
                  <a:pt x="169" y="103"/>
                </a:lnTo>
                <a:lnTo>
                  <a:pt x="172" y="106"/>
                </a:lnTo>
                <a:lnTo>
                  <a:pt x="180" y="111"/>
                </a:lnTo>
                <a:lnTo>
                  <a:pt x="185" y="116"/>
                </a:lnTo>
                <a:lnTo>
                  <a:pt x="190" y="124"/>
                </a:lnTo>
                <a:lnTo>
                  <a:pt x="193" y="132"/>
                </a:lnTo>
                <a:lnTo>
                  <a:pt x="201" y="142"/>
                </a:lnTo>
                <a:lnTo>
                  <a:pt x="206" y="150"/>
                </a:lnTo>
                <a:lnTo>
                  <a:pt x="212" y="156"/>
                </a:lnTo>
                <a:lnTo>
                  <a:pt x="220" y="161"/>
                </a:lnTo>
                <a:lnTo>
                  <a:pt x="228" y="161"/>
                </a:lnTo>
                <a:lnTo>
                  <a:pt x="239" y="164"/>
                </a:lnTo>
                <a:lnTo>
                  <a:pt x="244" y="164"/>
                </a:lnTo>
                <a:lnTo>
                  <a:pt x="252" y="169"/>
                </a:lnTo>
                <a:lnTo>
                  <a:pt x="257" y="171"/>
                </a:lnTo>
                <a:lnTo>
                  <a:pt x="263" y="174"/>
                </a:lnTo>
                <a:lnTo>
                  <a:pt x="268" y="174"/>
                </a:lnTo>
                <a:lnTo>
                  <a:pt x="273" y="177"/>
                </a:lnTo>
                <a:lnTo>
                  <a:pt x="276" y="177"/>
                </a:lnTo>
                <a:lnTo>
                  <a:pt x="281" y="177"/>
                </a:lnTo>
                <a:lnTo>
                  <a:pt x="287" y="177"/>
                </a:lnTo>
                <a:lnTo>
                  <a:pt x="289" y="177"/>
                </a:lnTo>
                <a:lnTo>
                  <a:pt x="295" y="177"/>
                </a:lnTo>
                <a:lnTo>
                  <a:pt x="300" y="179"/>
                </a:lnTo>
                <a:lnTo>
                  <a:pt x="303" y="179"/>
                </a:lnTo>
                <a:lnTo>
                  <a:pt x="308" y="179"/>
                </a:lnTo>
                <a:lnTo>
                  <a:pt x="314" y="182"/>
                </a:lnTo>
                <a:lnTo>
                  <a:pt x="316" y="185"/>
                </a:lnTo>
                <a:lnTo>
                  <a:pt x="322" y="185"/>
                </a:lnTo>
                <a:lnTo>
                  <a:pt x="324" y="185"/>
                </a:lnTo>
                <a:lnTo>
                  <a:pt x="330" y="185"/>
                </a:lnTo>
                <a:lnTo>
                  <a:pt x="338" y="177"/>
                </a:lnTo>
                <a:lnTo>
                  <a:pt x="346" y="171"/>
                </a:lnTo>
                <a:lnTo>
                  <a:pt x="354" y="169"/>
                </a:lnTo>
                <a:lnTo>
                  <a:pt x="364" y="169"/>
                </a:lnTo>
                <a:lnTo>
                  <a:pt x="356" y="171"/>
                </a:lnTo>
                <a:lnTo>
                  <a:pt x="351" y="174"/>
                </a:lnTo>
                <a:lnTo>
                  <a:pt x="343" y="179"/>
                </a:lnTo>
                <a:lnTo>
                  <a:pt x="335" y="185"/>
                </a:lnTo>
                <a:lnTo>
                  <a:pt x="327" y="190"/>
                </a:lnTo>
                <a:lnTo>
                  <a:pt x="335" y="200"/>
                </a:lnTo>
                <a:lnTo>
                  <a:pt x="338" y="203"/>
                </a:lnTo>
                <a:lnTo>
                  <a:pt x="338" y="206"/>
                </a:lnTo>
                <a:lnTo>
                  <a:pt x="335" y="208"/>
                </a:lnTo>
                <a:lnTo>
                  <a:pt x="332" y="208"/>
                </a:lnTo>
                <a:lnTo>
                  <a:pt x="330" y="211"/>
                </a:lnTo>
                <a:lnTo>
                  <a:pt x="332" y="214"/>
                </a:lnTo>
                <a:lnTo>
                  <a:pt x="332" y="216"/>
                </a:lnTo>
                <a:lnTo>
                  <a:pt x="335" y="219"/>
                </a:lnTo>
                <a:lnTo>
                  <a:pt x="332" y="222"/>
                </a:lnTo>
                <a:lnTo>
                  <a:pt x="327" y="222"/>
                </a:lnTo>
                <a:lnTo>
                  <a:pt x="322" y="219"/>
                </a:lnTo>
                <a:lnTo>
                  <a:pt x="319" y="222"/>
                </a:lnTo>
                <a:lnTo>
                  <a:pt x="319" y="224"/>
                </a:lnTo>
                <a:lnTo>
                  <a:pt x="319" y="227"/>
                </a:lnTo>
                <a:lnTo>
                  <a:pt x="322" y="227"/>
                </a:lnTo>
                <a:lnTo>
                  <a:pt x="324" y="227"/>
                </a:lnTo>
                <a:lnTo>
                  <a:pt x="330" y="224"/>
                </a:lnTo>
                <a:lnTo>
                  <a:pt x="330" y="227"/>
                </a:lnTo>
                <a:lnTo>
                  <a:pt x="332" y="232"/>
                </a:lnTo>
                <a:lnTo>
                  <a:pt x="332" y="237"/>
                </a:lnTo>
                <a:lnTo>
                  <a:pt x="332" y="243"/>
                </a:lnTo>
                <a:lnTo>
                  <a:pt x="330" y="245"/>
                </a:lnTo>
                <a:lnTo>
                  <a:pt x="327" y="251"/>
                </a:lnTo>
                <a:lnTo>
                  <a:pt x="324" y="256"/>
                </a:lnTo>
                <a:lnTo>
                  <a:pt x="330" y="261"/>
                </a:lnTo>
                <a:lnTo>
                  <a:pt x="332" y="264"/>
                </a:lnTo>
                <a:lnTo>
                  <a:pt x="335" y="269"/>
                </a:lnTo>
                <a:lnTo>
                  <a:pt x="335" y="274"/>
                </a:lnTo>
                <a:close/>
              </a:path>
            </a:pathLst>
          </a:custGeom>
          <a:solidFill>
            <a:srgbClr val="181DF8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38" name="Freeform 45"/>
          <p:cNvSpPr>
            <a:spLocks/>
          </p:cNvSpPr>
          <p:nvPr/>
        </p:nvSpPr>
        <p:spPr bwMode="auto">
          <a:xfrm>
            <a:off x="3996784" y="3441897"/>
            <a:ext cx="821733" cy="395207"/>
          </a:xfrm>
          <a:custGeom>
            <a:avLst/>
            <a:gdLst>
              <a:gd name="T0" fmla="*/ 145 w 158"/>
              <a:gd name="T1" fmla="*/ 69 h 161"/>
              <a:gd name="T2" fmla="*/ 153 w 158"/>
              <a:gd name="T3" fmla="*/ 82 h 161"/>
              <a:gd name="T4" fmla="*/ 155 w 158"/>
              <a:gd name="T5" fmla="*/ 90 h 161"/>
              <a:gd name="T6" fmla="*/ 153 w 158"/>
              <a:gd name="T7" fmla="*/ 100 h 161"/>
              <a:gd name="T8" fmla="*/ 145 w 158"/>
              <a:gd name="T9" fmla="*/ 106 h 161"/>
              <a:gd name="T10" fmla="*/ 142 w 158"/>
              <a:gd name="T11" fmla="*/ 111 h 161"/>
              <a:gd name="T12" fmla="*/ 139 w 158"/>
              <a:gd name="T13" fmla="*/ 114 h 161"/>
              <a:gd name="T14" fmla="*/ 134 w 158"/>
              <a:gd name="T15" fmla="*/ 106 h 161"/>
              <a:gd name="T16" fmla="*/ 123 w 158"/>
              <a:gd name="T17" fmla="*/ 114 h 161"/>
              <a:gd name="T18" fmla="*/ 126 w 158"/>
              <a:gd name="T19" fmla="*/ 121 h 161"/>
              <a:gd name="T20" fmla="*/ 118 w 158"/>
              <a:gd name="T21" fmla="*/ 121 h 161"/>
              <a:gd name="T22" fmla="*/ 110 w 158"/>
              <a:gd name="T23" fmla="*/ 135 h 161"/>
              <a:gd name="T24" fmla="*/ 91 w 158"/>
              <a:gd name="T25" fmla="*/ 135 h 161"/>
              <a:gd name="T26" fmla="*/ 72 w 158"/>
              <a:gd name="T27" fmla="*/ 135 h 161"/>
              <a:gd name="T28" fmla="*/ 54 w 158"/>
              <a:gd name="T29" fmla="*/ 145 h 161"/>
              <a:gd name="T30" fmla="*/ 37 w 158"/>
              <a:gd name="T31" fmla="*/ 156 h 161"/>
              <a:gd name="T32" fmla="*/ 19 w 158"/>
              <a:gd name="T33" fmla="*/ 161 h 161"/>
              <a:gd name="T34" fmla="*/ 0 w 158"/>
              <a:gd name="T35" fmla="*/ 156 h 161"/>
              <a:gd name="T36" fmla="*/ 5 w 158"/>
              <a:gd name="T37" fmla="*/ 143 h 161"/>
              <a:gd name="T38" fmla="*/ 11 w 158"/>
              <a:gd name="T39" fmla="*/ 135 h 161"/>
              <a:gd name="T40" fmla="*/ 16 w 158"/>
              <a:gd name="T41" fmla="*/ 127 h 161"/>
              <a:gd name="T42" fmla="*/ 19 w 158"/>
              <a:gd name="T43" fmla="*/ 116 h 161"/>
              <a:gd name="T44" fmla="*/ 13 w 158"/>
              <a:gd name="T45" fmla="*/ 108 h 161"/>
              <a:gd name="T46" fmla="*/ 27 w 158"/>
              <a:gd name="T47" fmla="*/ 98 h 161"/>
              <a:gd name="T48" fmla="*/ 27 w 158"/>
              <a:gd name="T49" fmla="*/ 90 h 161"/>
              <a:gd name="T50" fmla="*/ 21 w 158"/>
              <a:gd name="T51" fmla="*/ 85 h 161"/>
              <a:gd name="T52" fmla="*/ 16 w 158"/>
              <a:gd name="T53" fmla="*/ 77 h 161"/>
              <a:gd name="T54" fmla="*/ 19 w 158"/>
              <a:gd name="T55" fmla="*/ 74 h 161"/>
              <a:gd name="T56" fmla="*/ 19 w 158"/>
              <a:gd name="T57" fmla="*/ 69 h 161"/>
              <a:gd name="T58" fmla="*/ 16 w 158"/>
              <a:gd name="T59" fmla="*/ 56 h 161"/>
              <a:gd name="T60" fmla="*/ 11 w 158"/>
              <a:gd name="T61" fmla="*/ 40 h 161"/>
              <a:gd name="T62" fmla="*/ 8 w 158"/>
              <a:gd name="T63" fmla="*/ 32 h 161"/>
              <a:gd name="T64" fmla="*/ 13 w 158"/>
              <a:gd name="T65" fmla="*/ 19 h 161"/>
              <a:gd name="T66" fmla="*/ 24 w 158"/>
              <a:gd name="T67" fmla="*/ 13 h 161"/>
              <a:gd name="T68" fmla="*/ 35 w 158"/>
              <a:gd name="T69" fmla="*/ 11 h 161"/>
              <a:gd name="T70" fmla="*/ 32 w 158"/>
              <a:gd name="T71" fmla="*/ 0 h 161"/>
              <a:gd name="T72" fmla="*/ 43 w 158"/>
              <a:gd name="T73" fmla="*/ 3 h 161"/>
              <a:gd name="T74" fmla="*/ 51 w 158"/>
              <a:gd name="T75" fmla="*/ 11 h 161"/>
              <a:gd name="T76" fmla="*/ 56 w 158"/>
              <a:gd name="T77" fmla="*/ 19 h 161"/>
              <a:gd name="T78" fmla="*/ 64 w 158"/>
              <a:gd name="T79" fmla="*/ 29 h 161"/>
              <a:gd name="T80" fmla="*/ 67 w 158"/>
              <a:gd name="T81" fmla="*/ 40 h 161"/>
              <a:gd name="T82" fmla="*/ 86 w 158"/>
              <a:gd name="T83" fmla="*/ 48 h 161"/>
              <a:gd name="T84" fmla="*/ 96 w 158"/>
              <a:gd name="T85" fmla="*/ 53 h 161"/>
              <a:gd name="T86" fmla="*/ 107 w 158"/>
              <a:gd name="T87" fmla="*/ 58 h 161"/>
              <a:gd name="T88" fmla="*/ 118 w 158"/>
              <a:gd name="T89" fmla="*/ 58 h 161"/>
              <a:gd name="T90" fmla="*/ 131 w 158"/>
              <a:gd name="T91" fmla="*/ 58 h 161"/>
              <a:gd name="T92" fmla="*/ 145 w 158"/>
              <a:gd name="T93" fmla="*/ 63 h 16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58"/>
              <a:gd name="T142" fmla="*/ 0 h 161"/>
              <a:gd name="T143" fmla="*/ 158 w 158"/>
              <a:gd name="T144" fmla="*/ 161 h 16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58" h="161">
                <a:moveTo>
                  <a:pt x="145" y="66"/>
                </a:moveTo>
                <a:lnTo>
                  <a:pt x="145" y="69"/>
                </a:lnTo>
                <a:lnTo>
                  <a:pt x="147" y="71"/>
                </a:lnTo>
                <a:lnTo>
                  <a:pt x="153" y="82"/>
                </a:lnTo>
                <a:lnTo>
                  <a:pt x="158" y="87"/>
                </a:lnTo>
                <a:lnTo>
                  <a:pt x="155" y="90"/>
                </a:lnTo>
                <a:lnTo>
                  <a:pt x="153" y="92"/>
                </a:lnTo>
                <a:lnTo>
                  <a:pt x="153" y="100"/>
                </a:lnTo>
                <a:lnTo>
                  <a:pt x="147" y="103"/>
                </a:lnTo>
                <a:lnTo>
                  <a:pt x="145" y="106"/>
                </a:lnTo>
                <a:lnTo>
                  <a:pt x="142" y="106"/>
                </a:lnTo>
                <a:lnTo>
                  <a:pt x="142" y="111"/>
                </a:lnTo>
                <a:lnTo>
                  <a:pt x="142" y="114"/>
                </a:lnTo>
                <a:lnTo>
                  <a:pt x="139" y="114"/>
                </a:lnTo>
                <a:lnTo>
                  <a:pt x="137" y="111"/>
                </a:lnTo>
                <a:lnTo>
                  <a:pt x="134" y="106"/>
                </a:lnTo>
                <a:lnTo>
                  <a:pt x="123" y="111"/>
                </a:lnTo>
                <a:lnTo>
                  <a:pt x="123" y="114"/>
                </a:lnTo>
                <a:lnTo>
                  <a:pt x="126" y="119"/>
                </a:lnTo>
                <a:lnTo>
                  <a:pt x="126" y="121"/>
                </a:lnTo>
                <a:lnTo>
                  <a:pt x="120" y="121"/>
                </a:lnTo>
                <a:lnTo>
                  <a:pt x="118" y="121"/>
                </a:lnTo>
                <a:lnTo>
                  <a:pt x="112" y="129"/>
                </a:lnTo>
                <a:lnTo>
                  <a:pt x="110" y="135"/>
                </a:lnTo>
                <a:lnTo>
                  <a:pt x="102" y="135"/>
                </a:lnTo>
                <a:lnTo>
                  <a:pt x="91" y="135"/>
                </a:lnTo>
                <a:lnTo>
                  <a:pt x="78" y="135"/>
                </a:lnTo>
                <a:lnTo>
                  <a:pt x="72" y="135"/>
                </a:lnTo>
                <a:lnTo>
                  <a:pt x="67" y="137"/>
                </a:lnTo>
                <a:lnTo>
                  <a:pt x="54" y="145"/>
                </a:lnTo>
                <a:lnTo>
                  <a:pt x="46" y="150"/>
                </a:lnTo>
                <a:lnTo>
                  <a:pt x="37" y="156"/>
                </a:lnTo>
                <a:lnTo>
                  <a:pt x="29" y="158"/>
                </a:lnTo>
                <a:lnTo>
                  <a:pt x="19" y="161"/>
                </a:lnTo>
                <a:lnTo>
                  <a:pt x="8" y="158"/>
                </a:lnTo>
                <a:lnTo>
                  <a:pt x="0" y="156"/>
                </a:lnTo>
                <a:lnTo>
                  <a:pt x="3" y="148"/>
                </a:lnTo>
                <a:lnTo>
                  <a:pt x="5" y="143"/>
                </a:lnTo>
                <a:lnTo>
                  <a:pt x="5" y="137"/>
                </a:lnTo>
                <a:lnTo>
                  <a:pt x="11" y="135"/>
                </a:lnTo>
                <a:lnTo>
                  <a:pt x="11" y="129"/>
                </a:lnTo>
                <a:lnTo>
                  <a:pt x="16" y="127"/>
                </a:lnTo>
                <a:lnTo>
                  <a:pt x="19" y="121"/>
                </a:lnTo>
                <a:lnTo>
                  <a:pt x="19" y="116"/>
                </a:lnTo>
                <a:lnTo>
                  <a:pt x="19" y="111"/>
                </a:lnTo>
                <a:lnTo>
                  <a:pt x="13" y="108"/>
                </a:lnTo>
                <a:lnTo>
                  <a:pt x="16" y="103"/>
                </a:lnTo>
                <a:lnTo>
                  <a:pt x="27" y="98"/>
                </a:lnTo>
                <a:lnTo>
                  <a:pt x="27" y="95"/>
                </a:lnTo>
                <a:lnTo>
                  <a:pt x="27" y="90"/>
                </a:lnTo>
                <a:lnTo>
                  <a:pt x="24" y="85"/>
                </a:lnTo>
                <a:lnTo>
                  <a:pt x="21" y="85"/>
                </a:lnTo>
                <a:lnTo>
                  <a:pt x="16" y="82"/>
                </a:lnTo>
                <a:lnTo>
                  <a:pt x="16" y="77"/>
                </a:lnTo>
                <a:lnTo>
                  <a:pt x="16" y="74"/>
                </a:lnTo>
                <a:lnTo>
                  <a:pt x="19" y="74"/>
                </a:lnTo>
                <a:lnTo>
                  <a:pt x="21" y="71"/>
                </a:lnTo>
                <a:lnTo>
                  <a:pt x="19" y="69"/>
                </a:lnTo>
                <a:lnTo>
                  <a:pt x="19" y="61"/>
                </a:lnTo>
                <a:lnTo>
                  <a:pt x="16" y="56"/>
                </a:lnTo>
                <a:lnTo>
                  <a:pt x="13" y="48"/>
                </a:lnTo>
                <a:lnTo>
                  <a:pt x="11" y="40"/>
                </a:lnTo>
                <a:lnTo>
                  <a:pt x="11" y="34"/>
                </a:lnTo>
                <a:lnTo>
                  <a:pt x="8" y="32"/>
                </a:lnTo>
                <a:lnTo>
                  <a:pt x="11" y="27"/>
                </a:lnTo>
                <a:lnTo>
                  <a:pt x="13" y="19"/>
                </a:lnTo>
                <a:lnTo>
                  <a:pt x="19" y="16"/>
                </a:lnTo>
                <a:lnTo>
                  <a:pt x="24" y="13"/>
                </a:lnTo>
                <a:lnTo>
                  <a:pt x="29" y="13"/>
                </a:lnTo>
                <a:lnTo>
                  <a:pt x="35" y="11"/>
                </a:lnTo>
                <a:lnTo>
                  <a:pt x="35" y="5"/>
                </a:lnTo>
                <a:lnTo>
                  <a:pt x="32" y="0"/>
                </a:lnTo>
                <a:lnTo>
                  <a:pt x="37" y="0"/>
                </a:lnTo>
                <a:lnTo>
                  <a:pt x="43" y="3"/>
                </a:lnTo>
                <a:lnTo>
                  <a:pt x="48" y="5"/>
                </a:lnTo>
                <a:lnTo>
                  <a:pt x="51" y="11"/>
                </a:lnTo>
                <a:lnTo>
                  <a:pt x="54" y="16"/>
                </a:lnTo>
                <a:lnTo>
                  <a:pt x="56" y="19"/>
                </a:lnTo>
                <a:lnTo>
                  <a:pt x="62" y="21"/>
                </a:lnTo>
                <a:lnTo>
                  <a:pt x="64" y="29"/>
                </a:lnTo>
                <a:lnTo>
                  <a:pt x="64" y="37"/>
                </a:lnTo>
                <a:lnTo>
                  <a:pt x="67" y="40"/>
                </a:lnTo>
                <a:lnTo>
                  <a:pt x="78" y="45"/>
                </a:lnTo>
                <a:lnTo>
                  <a:pt x="86" y="48"/>
                </a:lnTo>
                <a:lnTo>
                  <a:pt x="91" y="50"/>
                </a:lnTo>
                <a:lnTo>
                  <a:pt x="96" y="53"/>
                </a:lnTo>
                <a:lnTo>
                  <a:pt x="99" y="56"/>
                </a:lnTo>
                <a:lnTo>
                  <a:pt x="107" y="58"/>
                </a:lnTo>
                <a:lnTo>
                  <a:pt x="112" y="58"/>
                </a:lnTo>
                <a:lnTo>
                  <a:pt x="118" y="58"/>
                </a:lnTo>
                <a:lnTo>
                  <a:pt x="123" y="58"/>
                </a:lnTo>
                <a:lnTo>
                  <a:pt x="131" y="58"/>
                </a:lnTo>
                <a:lnTo>
                  <a:pt x="139" y="61"/>
                </a:lnTo>
                <a:lnTo>
                  <a:pt x="145" y="63"/>
                </a:lnTo>
                <a:lnTo>
                  <a:pt x="145" y="66"/>
                </a:lnTo>
                <a:close/>
              </a:path>
            </a:pathLst>
          </a:custGeom>
          <a:solidFill>
            <a:srgbClr val="FF0000">
              <a:alpha val="40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3200">
              <a:solidFill>
                <a:prstClr val="white"/>
              </a:solidFill>
            </a:endParaRPr>
          </a:p>
        </p:txBody>
      </p:sp>
      <p:sp>
        <p:nvSpPr>
          <p:cNvPr id="539" name="Freeform 46"/>
          <p:cNvSpPr>
            <a:spLocks/>
          </p:cNvSpPr>
          <p:nvPr/>
        </p:nvSpPr>
        <p:spPr bwMode="auto">
          <a:xfrm>
            <a:off x="3801815" y="3950427"/>
            <a:ext cx="1757883" cy="849325"/>
          </a:xfrm>
          <a:custGeom>
            <a:avLst/>
            <a:gdLst>
              <a:gd name="T0" fmla="*/ 11 w 338"/>
              <a:gd name="T1" fmla="*/ 238 h 346"/>
              <a:gd name="T2" fmla="*/ 19 w 338"/>
              <a:gd name="T3" fmla="*/ 217 h 346"/>
              <a:gd name="T4" fmla="*/ 30 w 338"/>
              <a:gd name="T5" fmla="*/ 206 h 346"/>
              <a:gd name="T6" fmla="*/ 46 w 338"/>
              <a:gd name="T7" fmla="*/ 196 h 346"/>
              <a:gd name="T8" fmla="*/ 59 w 338"/>
              <a:gd name="T9" fmla="*/ 185 h 346"/>
              <a:gd name="T10" fmla="*/ 83 w 338"/>
              <a:gd name="T11" fmla="*/ 180 h 346"/>
              <a:gd name="T12" fmla="*/ 80 w 338"/>
              <a:gd name="T13" fmla="*/ 167 h 346"/>
              <a:gd name="T14" fmla="*/ 89 w 338"/>
              <a:gd name="T15" fmla="*/ 153 h 346"/>
              <a:gd name="T16" fmla="*/ 105 w 338"/>
              <a:gd name="T17" fmla="*/ 148 h 346"/>
              <a:gd name="T18" fmla="*/ 115 w 338"/>
              <a:gd name="T19" fmla="*/ 153 h 346"/>
              <a:gd name="T20" fmla="*/ 131 w 338"/>
              <a:gd name="T21" fmla="*/ 151 h 346"/>
              <a:gd name="T22" fmla="*/ 123 w 338"/>
              <a:gd name="T23" fmla="*/ 135 h 346"/>
              <a:gd name="T24" fmla="*/ 121 w 338"/>
              <a:gd name="T25" fmla="*/ 124 h 346"/>
              <a:gd name="T26" fmla="*/ 113 w 338"/>
              <a:gd name="T27" fmla="*/ 106 h 346"/>
              <a:gd name="T28" fmla="*/ 107 w 338"/>
              <a:gd name="T29" fmla="*/ 90 h 346"/>
              <a:gd name="T30" fmla="*/ 126 w 338"/>
              <a:gd name="T31" fmla="*/ 69 h 346"/>
              <a:gd name="T32" fmla="*/ 129 w 338"/>
              <a:gd name="T33" fmla="*/ 53 h 346"/>
              <a:gd name="T34" fmla="*/ 123 w 338"/>
              <a:gd name="T35" fmla="*/ 35 h 346"/>
              <a:gd name="T36" fmla="*/ 115 w 338"/>
              <a:gd name="T37" fmla="*/ 14 h 346"/>
              <a:gd name="T38" fmla="*/ 105 w 338"/>
              <a:gd name="T39" fmla="*/ 0 h 346"/>
              <a:gd name="T40" fmla="*/ 118 w 338"/>
              <a:gd name="T41" fmla="*/ 11 h 346"/>
              <a:gd name="T42" fmla="*/ 137 w 338"/>
              <a:gd name="T43" fmla="*/ 19 h 346"/>
              <a:gd name="T44" fmla="*/ 147 w 338"/>
              <a:gd name="T45" fmla="*/ 29 h 346"/>
              <a:gd name="T46" fmla="*/ 139 w 338"/>
              <a:gd name="T47" fmla="*/ 45 h 346"/>
              <a:gd name="T48" fmla="*/ 150 w 338"/>
              <a:gd name="T49" fmla="*/ 61 h 346"/>
              <a:gd name="T50" fmla="*/ 158 w 338"/>
              <a:gd name="T51" fmla="*/ 58 h 346"/>
              <a:gd name="T52" fmla="*/ 166 w 338"/>
              <a:gd name="T53" fmla="*/ 69 h 346"/>
              <a:gd name="T54" fmla="*/ 182 w 338"/>
              <a:gd name="T55" fmla="*/ 74 h 346"/>
              <a:gd name="T56" fmla="*/ 190 w 338"/>
              <a:gd name="T57" fmla="*/ 74 h 346"/>
              <a:gd name="T58" fmla="*/ 206 w 338"/>
              <a:gd name="T59" fmla="*/ 101 h 346"/>
              <a:gd name="T60" fmla="*/ 217 w 338"/>
              <a:gd name="T61" fmla="*/ 95 h 346"/>
              <a:gd name="T62" fmla="*/ 230 w 338"/>
              <a:gd name="T63" fmla="*/ 101 h 346"/>
              <a:gd name="T64" fmla="*/ 236 w 338"/>
              <a:gd name="T65" fmla="*/ 109 h 346"/>
              <a:gd name="T66" fmla="*/ 249 w 338"/>
              <a:gd name="T67" fmla="*/ 109 h 346"/>
              <a:gd name="T68" fmla="*/ 268 w 338"/>
              <a:gd name="T69" fmla="*/ 119 h 346"/>
              <a:gd name="T70" fmla="*/ 276 w 338"/>
              <a:gd name="T71" fmla="*/ 140 h 346"/>
              <a:gd name="T72" fmla="*/ 292 w 338"/>
              <a:gd name="T73" fmla="*/ 151 h 346"/>
              <a:gd name="T74" fmla="*/ 295 w 338"/>
              <a:gd name="T75" fmla="*/ 167 h 346"/>
              <a:gd name="T76" fmla="*/ 308 w 338"/>
              <a:gd name="T77" fmla="*/ 182 h 346"/>
              <a:gd name="T78" fmla="*/ 330 w 338"/>
              <a:gd name="T79" fmla="*/ 188 h 346"/>
              <a:gd name="T80" fmla="*/ 330 w 338"/>
              <a:gd name="T81" fmla="*/ 198 h 346"/>
              <a:gd name="T82" fmla="*/ 330 w 338"/>
              <a:gd name="T83" fmla="*/ 225 h 346"/>
              <a:gd name="T84" fmla="*/ 330 w 338"/>
              <a:gd name="T85" fmla="*/ 240 h 346"/>
              <a:gd name="T86" fmla="*/ 308 w 338"/>
              <a:gd name="T87" fmla="*/ 251 h 346"/>
              <a:gd name="T88" fmla="*/ 289 w 338"/>
              <a:gd name="T89" fmla="*/ 259 h 346"/>
              <a:gd name="T90" fmla="*/ 273 w 338"/>
              <a:gd name="T91" fmla="*/ 261 h 346"/>
              <a:gd name="T92" fmla="*/ 265 w 338"/>
              <a:gd name="T93" fmla="*/ 272 h 346"/>
              <a:gd name="T94" fmla="*/ 281 w 338"/>
              <a:gd name="T95" fmla="*/ 296 h 346"/>
              <a:gd name="T96" fmla="*/ 247 w 338"/>
              <a:gd name="T97" fmla="*/ 309 h 346"/>
              <a:gd name="T98" fmla="*/ 220 w 338"/>
              <a:gd name="T99" fmla="*/ 325 h 346"/>
              <a:gd name="T100" fmla="*/ 206 w 338"/>
              <a:gd name="T101" fmla="*/ 333 h 346"/>
              <a:gd name="T102" fmla="*/ 182 w 338"/>
              <a:gd name="T103" fmla="*/ 341 h 346"/>
              <a:gd name="T104" fmla="*/ 158 w 338"/>
              <a:gd name="T105" fmla="*/ 346 h 346"/>
              <a:gd name="T106" fmla="*/ 155 w 338"/>
              <a:gd name="T107" fmla="*/ 327 h 346"/>
              <a:gd name="T108" fmla="*/ 163 w 338"/>
              <a:gd name="T109" fmla="*/ 317 h 346"/>
              <a:gd name="T110" fmla="*/ 150 w 338"/>
              <a:gd name="T111" fmla="*/ 317 h 346"/>
              <a:gd name="T112" fmla="*/ 139 w 338"/>
              <a:gd name="T113" fmla="*/ 288 h 346"/>
              <a:gd name="T114" fmla="*/ 107 w 338"/>
              <a:gd name="T115" fmla="*/ 290 h 346"/>
              <a:gd name="T116" fmla="*/ 54 w 338"/>
              <a:gd name="T117" fmla="*/ 277 h 346"/>
              <a:gd name="T118" fmla="*/ 32 w 338"/>
              <a:gd name="T119" fmla="*/ 264 h 346"/>
              <a:gd name="T120" fmla="*/ 3 w 338"/>
              <a:gd name="T121" fmla="*/ 243 h 3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8"/>
              <a:gd name="T184" fmla="*/ 0 h 346"/>
              <a:gd name="T185" fmla="*/ 338 w 338"/>
              <a:gd name="T186" fmla="*/ 346 h 34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8" h="346">
                <a:moveTo>
                  <a:pt x="3" y="243"/>
                </a:moveTo>
                <a:lnTo>
                  <a:pt x="5" y="240"/>
                </a:lnTo>
                <a:lnTo>
                  <a:pt x="8" y="243"/>
                </a:lnTo>
                <a:lnTo>
                  <a:pt x="11" y="243"/>
                </a:lnTo>
                <a:lnTo>
                  <a:pt x="11" y="238"/>
                </a:lnTo>
                <a:lnTo>
                  <a:pt x="14" y="232"/>
                </a:lnTo>
                <a:lnTo>
                  <a:pt x="14" y="230"/>
                </a:lnTo>
                <a:lnTo>
                  <a:pt x="14" y="225"/>
                </a:lnTo>
                <a:lnTo>
                  <a:pt x="16" y="219"/>
                </a:lnTo>
                <a:lnTo>
                  <a:pt x="19" y="217"/>
                </a:lnTo>
                <a:lnTo>
                  <a:pt x="16" y="211"/>
                </a:lnTo>
                <a:lnTo>
                  <a:pt x="19" y="209"/>
                </a:lnTo>
                <a:lnTo>
                  <a:pt x="22" y="206"/>
                </a:lnTo>
                <a:lnTo>
                  <a:pt x="27" y="206"/>
                </a:lnTo>
                <a:lnTo>
                  <a:pt x="30" y="206"/>
                </a:lnTo>
                <a:lnTo>
                  <a:pt x="32" y="206"/>
                </a:lnTo>
                <a:lnTo>
                  <a:pt x="38" y="206"/>
                </a:lnTo>
                <a:lnTo>
                  <a:pt x="40" y="203"/>
                </a:lnTo>
                <a:lnTo>
                  <a:pt x="46" y="201"/>
                </a:lnTo>
                <a:lnTo>
                  <a:pt x="46" y="196"/>
                </a:lnTo>
                <a:lnTo>
                  <a:pt x="46" y="190"/>
                </a:lnTo>
                <a:lnTo>
                  <a:pt x="46" y="185"/>
                </a:lnTo>
                <a:lnTo>
                  <a:pt x="48" y="185"/>
                </a:lnTo>
                <a:lnTo>
                  <a:pt x="54" y="185"/>
                </a:lnTo>
                <a:lnTo>
                  <a:pt x="59" y="185"/>
                </a:lnTo>
                <a:lnTo>
                  <a:pt x="64" y="188"/>
                </a:lnTo>
                <a:lnTo>
                  <a:pt x="67" y="188"/>
                </a:lnTo>
                <a:lnTo>
                  <a:pt x="72" y="188"/>
                </a:lnTo>
                <a:lnTo>
                  <a:pt x="75" y="185"/>
                </a:lnTo>
                <a:lnTo>
                  <a:pt x="83" y="180"/>
                </a:lnTo>
                <a:lnTo>
                  <a:pt x="86" y="177"/>
                </a:lnTo>
                <a:lnTo>
                  <a:pt x="89" y="174"/>
                </a:lnTo>
                <a:lnTo>
                  <a:pt x="89" y="169"/>
                </a:lnTo>
                <a:lnTo>
                  <a:pt x="86" y="167"/>
                </a:lnTo>
                <a:lnTo>
                  <a:pt x="80" y="167"/>
                </a:lnTo>
                <a:lnTo>
                  <a:pt x="80" y="164"/>
                </a:lnTo>
                <a:lnTo>
                  <a:pt x="80" y="161"/>
                </a:lnTo>
                <a:lnTo>
                  <a:pt x="83" y="159"/>
                </a:lnTo>
                <a:lnTo>
                  <a:pt x="86" y="156"/>
                </a:lnTo>
                <a:lnTo>
                  <a:pt x="89" y="153"/>
                </a:lnTo>
                <a:lnTo>
                  <a:pt x="91" y="153"/>
                </a:lnTo>
                <a:lnTo>
                  <a:pt x="94" y="151"/>
                </a:lnTo>
                <a:lnTo>
                  <a:pt x="97" y="148"/>
                </a:lnTo>
                <a:lnTo>
                  <a:pt x="102" y="148"/>
                </a:lnTo>
                <a:lnTo>
                  <a:pt x="105" y="148"/>
                </a:lnTo>
                <a:lnTo>
                  <a:pt x="107" y="151"/>
                </a:lnTo>
                <a:lnTo>
                  <a:pt x="107" y="153"/>
                </a:lnTo>
                <a:lnTo>
                  <a:pt x="110" y="156"/>
                </a:lnTo>
                <a:lnTo>
                  <a:pt x="113" y="153"/>
                </a:lnTo>
                <a:lnTo>
                  <a:pt x="115" y="153"/>
                </a:lnTo>
                <a:lnTo>
                  <a:pt x="118" y="153"/>
                </a:lnTo>
                <a:lnTo>
                  <a:pt x="121" y="156"/>
                </a:lnTo>
                <a:lnTo>
                  <a:pt x="123" y="156"/>
                </a:lnTo>
                <a:lnTo>
                  <a:pt x="126" y="153"/>
                </a:lnTo>
                <a:lnTo>
                  <a:pt x="131" y="151"/>
                </a:lnTo>
                <a:lnTo>
                  <a:pt x="131" y="145"/>
                </a:lnTo>
                <a:lnTo>
                  <a:pt x="131" y="143"/>
                </a:lnTo>
                <a:lnTo>
                  <a:pt x="129" y="138"/>
                </a:lnTo>
                <a:lnTo>
                  <a:pt x="126" y="138"/>
                </a:lnTo>
                <a:lnTo>
                  <a:pt x="123" y="135"/>
                </a:lnTo>
                <a:lnTo>
                  <a:pt x="118" y="135"/>
                </a:lnTo>
                <a:lnTo>
                  <a:pt x="113" y="132"/>
                </a:lnTo>
                <a:lnTo>
                  <a:pt x="118" y="130"/>
                </a:lnTo>
                <a:lnTo>
                  <a:pt x="118" y="127"/>
                </a:lnTo>
                <a:lnTo>
                  <a:pt x="121" y="124"/>
                </a:lnTo>
                <a:lnTo>
                  <a:pt x="121" y="119"/>
                </a:lnTo>
                <a:lnTo>
                  <a:pt x="121" y="116"/>
                </a:lnTo>
                <a:lnTo>
                  <a:pt x="121" y="114"/>
                </a:lnTo>
                <a:lnTo>
                  <a:pt x="118" y="109"/>
                </a:lnTo>
                <a:lnTo>
                  <a:pt x="113" y="106"/>
                </a:lnTo>
                <a:lnTo>
                  <a:pt x="110" y="106"/>
                </a:lnTo>
                <a:lnTo>
                  <a:pt x="107" y="103"/>
                </a:lnTo>
                <a:lnTo>
                  <a:pt x="107" y="98"/>
                </a:lnTo>
                <a:lnTo>
                  <a:pt x="107" y="93"/>
                </a:lnTo>
                <a:lnTo>
                  <a:pt x="107" y="90"/>
                </a:lnTo>
                <a:lnTo>
                  <a:pt x="113" y="87"/>
                </a:lnTo>
                <a:lnTo>
                  <a:pt x="115" y="82"/>
                </a:lnTo>
                <a:lnTo>
                  <a:pt x="118" y="80"/>
                </a:lnTo>
                <a:lnTo>
                  <a:pt x="123" y="77"/>
                </a:lnTo>
                <a:lnTo>
                  <a:pt x="126" y="69"/>
                </a:lnTo>
                <a:lnTo>
                  <a:pt x="129" y="66"/>
                </a:lnTo>
                <a:lnTo>
                  <a:pt x="131" y="61"/>
                </a:lnTo>
                <a:lnTo>
                  <a:pt x="131" y="58"/>
                </a:lnTo>
                <a:lnTo>
                  <a:pt x="131" y="56"/>
                </a:lnTo>
                <a:lnTo>
                  <a:pt x="129" y="53"/>
                </a:lnTo>
                <a:lnTo>
                  <a:pt x="126" y="53"/>
                </a:lnTo>
                <a:lnTo>
                  <a:pt x="123" y="48"/>
                </a:lnTo>
                <a:lnTo>
                  <a:pt x="123" y="43"/>
                </a:lnTo>
                <a:lnTo>
                  <a:pt x="123" y="40"/>
                </a:lnTo>
                <a:lnTo>
                  <a:pt x="123" y="35"/>
                </a:lnTo>
                <a:lnTo>
                  <a:pt x="123" y="32"/>
                </a:lnTo>
                <a:lnTo>
                  <a:pt x="121" y="24"/>
                </a:lnTo>
                <a:lnTo>
                  <a:pt x="118" y="19"/>
                </a:lnTo>
                <a:lnTo>
                  <a:pt x="118" y="16"/>
                </a:lnTo>
                <a:lnTo>
                  <a:pt x="115" y="14"/>
                </a:lnTo>
                <a:lnTo>
                  <a:pt x="113" y="11"/>
                </a:lnTo>
                <a:lnTo>
                  <a:pt x="107" y="8"/>
                </a:lnTo>
                <a:lnTo>
                  <a:pt x="105" y="6"/>
                </a:lnTo>
                <a:lnTo>
                  <a:pt x="102" y="6"/>
                </a:lnTo>
                <a:lnTo>
                  <a:pt x="105" y="0"/>
                </a:lnTo>
                <a:lnTo>
                  <a:pt x="107" y="0"/>
                </a:lnTo>
                <a:lnTo>
                  <a:pt x="110" y="0"/>
                </a:lnTo>
                <a:lnTo>
                  <a:pt x="115" y="0"/>
                </a:lnTo>
                <a:lnTo>
                  <a:pt x="115" y="6"/>
                </a:lnTo>
                <a:lnTo>
                  <a:pt x="118" y="11"/>
                </a:lnTo>
                <a:lnTo>
                  <a:pt x="121" y="16"/>
                </a:lnTo>
                <a:lnTo>
                  <a:pt x="129" y="14"/>
                </a:lnTo>
                <a:lnTo>
                  <a:pt x="134" y="14"/>
                </a:lnTo>
                <a:lnTo>
                  <a:pt x="134" y="19"/>
                </a:lnTo>
                <a:lnTo>
                  <a:pt x="137" y="19"/>
                </a:lnTo>
                <a:lnTo>
                  <a:pt x="139" y="22"/>
                </a:lnTo>
                <a:lnTo>
                  <a:pt x="142" y="22"/>
                </a:lnTo>
                <a:lnTo>
                  <a:pt x="147" y="22"/>
                </a:lnTo>
                <a:lnTo>
                  <a:pt x="147" y="27"/>
                </a:lnTo>
                <a:lnTo>
                  <a:pt x="147" y="29"/>
                </a:lnTo>
                <a:lnTo>
                  <a:pt x="147" y="35"/>
                </a:lnTo>
                <a:lnTo>
                  <a:pt x="147" y="37"/>
                </a:lnTo>
                <a:lnTo>
                  <a:pt x="147" y="43"/>
                </a:lnTo>
                <a:lnTo>
                  <a:pt x="142" y="43"/>
                </a:lnTo>
                <a:lnTo>
                  <a:pt x="139" y="45"/>
                </a:lnTo>
                <a:lnTo>
                  <a:pt x="142" y="48"/>
                </a:lnTo>
                <a:lnTo>
                  <a:pt x="142" y="53"/>
                </a:lnTo>
                <a:lnTo>
                  <a:pt x="145" y="56"/>
                </a:lnTo>
                <a:lnTo>
                  <a:pt x="147" y="58"/>
                </a:lnTo>
                <a:lnTo>
                  <a:pt x="150" y="61"/>
                </a:lnTo>
                <a:lnTo>
                  <a:pt x="150" y="64"/>
                </a:lnTo>
                <a:lnTo>
                  <a:pt x="153" y="64"/>
                </a:lnTo>
                <a:lnTo>
                  <a:pt x="155" y="61"/>
                </a:lnTo>
                <a:lnTo>
                  <a:pt x="155" y="58"/>
                </a:lnTo>
                <a:lnTo>
                  <a:pt x="158" y="58"/>
                </a:lnTo>
                <a:lnTo>
                  <a:pt x="161" y="61"/>
                </a:lnTo>
                <a:lnTo>
                  <a:pt x="161" y="64"/>
                </a:lnTo>
                <a:lnTo>
                  <a:pt x="161" y="66"/>
                </a:lnTo>
                <a:lnTo>
                  <a:pt x="163" y="69"/>
                </a:lnTo>
                <a:lnTo>
                  <a:pt x="166" y="69"/>
                </a:lnTo>
                <a:lnTo>
                  <a:pt x="169" y="69"/>
                </a:lnTo>
                <a:lnTo>
                  <a:pt x="172" y="66"/>
                </a:lnTo>
                <a:lnTo>
                  <a:pt x="174" y="66"/>
                </a:lnTo>
                <a:lnTo>
                  <a:pt x="177" y="72"/>
                </a:lnTo>
                <a:lnTo>
                  <a:pt x="182" y="74"/>
                </a:lnTo>
                <a:lnTo>
                  <a:pt x="185" y="72"/>
                </a:lnTo>
                <a:lnTo>
                  <a:pt x="185" y="66"/>
                </a:lnTo>
                <a:lnTo>
                  <a:pt x="190" y="69"/>
                </a:lnTo>
                <a:lnTo>
                  <a:pt x="190" y="72"/>
                </a:lnTo>
                <a:lnTo>
                  <a:pt x="190" y="74"/>
                </a:lnTo>
                <a:lnTo>
                  <a:pt x="188" y="77"/>
                </a:lnTo>
                <a:lnTo>
                  <a:pt x="188" y="80"/>
                </a:lnTo>
                <a:lnTo>
                  <a:pt x="193" y="87"/>
                </a:lnTo>
                <a:lnTo>
                  <a:pt x="196" y="93"/>
                </a:lnTo>
                <a:lnTo>
                  <a:pt x="206" y="101"/>
                </a:lnTo>
                <a:lnTo>
                  <a:pt x="206" y="98"/>
                </a:lnTo>
                <a:lnTo>
                  <a:pt x="209" y="98"/>
                </a:lnTo>
                <a:lnTo>
                  <a:pt x="212" y="95"/>
                </a:lnTo>
                <a:lnTo>
                  <a:pt x="214" y="95"/>
                </a:lnTo>
                <a:lnTo>
                  <a:pt x="217" y="95"/>
                </a:lnTo>
                <a:lnTo>
                  <a:pt x="220" y="95"/>
                </a:lnTo>
                <a:lnTo>
                  <a:pt x="222" y="95"/>
                </a:lnTo>
                <a:lnTo>
                  <a:pt x="225" y="98"/>
                </a:lnTo>
                <a:lnTo>
                  <a:pt x="228" y="101"/>
                </a:lnTo>
                <a:lnTo>
                  <a:pt x="230" y="101"/>
                </a:lnTo>
                <a:lnTo>
                  <a:pt x="230" y="106"/>
                </a:lnTo>
                <a:lnTo>
                  <a:pt x="230" y="109"/>
                </a:lnTo>
                <a:lnTo>
                  <a:pt x="230" y="111"/>
                </a:lnTo>
                <a:lnTo>
                  <a:pt x="236" y="111"/>
                </a:lnTo>
                <a:lnTo>
                  <a:pt x="236" y="109"/>
                </a:lnTo>
                <a:lnTo>
                  <a:pt x="238" y="109"/>
                </a:lnTo>
                <a:lnTo>
                  <a:pt x="241" y="106"/>
                </a:lnTo>
                <a:lnTo>
                  <a:pt x="244" y="103"/>
                </a:lnTo>
                <a:lnTo>
                  <a:pt x="247" y="103"/>
                </a:lnTo>
                <a:lnTo>
                  <a:pt x="249" y="109"/>
                </a:lnTo>
                <a:lnTo>
                  <a:pt x="252" y="111"/>
                </a:lnTo>
                <a:lnTo>
                  <a:pt x="255" y="114"/>
                </a:lnTo>
                <a:lnTo>
                  <a:pt x="260" y="116"/>
                </a:lnTo>
                <a:lnTo>
                  <a:pt x="265" y="116"/>
                </a:lnTo>
                <a:lnTo>
                  <a:pt x="268" y="119"/>
                </a:lnTo>
                <a:lnTo>
                  <a:pt x="268" y="127"/>
                </a:lnTo>
                <a:lnTo>
                  <a:pt x="268" y="130"/>
                </a:lnTo>
                <a:lnTo>
                  <a:pt x="271" y="135"/>
                </a:lnTo>
                <a:lnTo>
                  <a:pt x="271" y="138"/>
                </a:lnTo>
                <a:lnTo>
                  <a:pt x="276" y="140"/>
                </a:lnTo>
                <a:lnTo>
                  <a:pt x="279" y="143"/>
                </a:lnTo>
                <a:lnTo>
                  <a:pt x="287" y="145"/>
                </a:lnTo>
                <a:lnTo>
                  <a:pt x="289" y="145"/>
                </a:lnTo>
                <a:lnTo>
                  <a:pt x="292" y="148"/>
                </a:lnTo>
                <a:lnTo>
                  <a:pt x="292" y="151"/>
                </a:lnTo>
                <a:lnTo>
                  <a:pt x="289" y="153"/>
                </a:lnTo>
                <a:lnTo>
                  <a:pt x="289" y="159"/>
                </a:lnTo>
                <a:lnTo>
                  <a:pt x="289" y="164"/>
                </a:lnTo>
                <a:lnTo>
                  <a:pt x="292" y="167"/>
                </a:lnTo>
                <a:lnTo>
                  <a:pt x="295" y="167"/>
                </a:lnTo>
                <a:lnTo>
                  <a:pt x="300" y="167"/>
                </a:lnTo>
                <a:lnTo>
                  <a:pt x="303" y="169"/>
                </a:lnTo>
                <a:lnTo>
                  <a:pt x="305" y="172"/>
                </a:lnTo>
                <a:lnTo>
                  <a:pt x="305" y="177"/>
                </a:lnTo>
                <a:lnTo>
                  <a:pt x="308" y="182"/>
                </a:lnTo>
                <a:lnTo>
                  <a:pt x="313" y="185"/>
                </a:lnTo>
                <a:lnTo>
                  <a:pt x="319" y="185"/>
                </a:lnTo>
                <a:lnTo>
                  <a:pt x="324" y="180"/>
                </a:lnTo>
                <a:lnTo>
                  <a:pt x="332" y="185"/>
                </a:lnTo>
                <a:lnTo>
                  <a:pt x="330" y="188"/>
                </a:lnTo>
                <a:lnTo>
                  <a:pt x="332" y="190"/>
                </a:lnTo>
                <a:lnTo>
                  <a:pt x="335" y="193"/>
                </a:lnTo>
                <a:lnTo>
                  <a:pt x="338" y="196"/>
                </a:lnTo>
                <a:lnTo>
                  <a:pt x="338" y="198"/>
                </a:lnTo>
                <a:lnTo>
                  <a:pt x="330" y="198"/>
                </a:lnTo>
                <a:lnTo>
                  <a:pt x="327" y="203"/>
                </a:lnTo>
                <a:lnTo>
                  <a:pt x="327" y="209"/>
                </a:lnTo>
                <a:lnTo>
                  <a:pt x="324" y="214"/>
                </a:lnTo>
                <a:lnTo>
                  <a:pt x="327" y="219"/>
                </a:lnTo>
                <a:lnTo>
                  <a:pt x="330" y="225"/>
                </a:lnTo>
                <a:lnTo>
                  <a:pt x="332" y="225"/>
                </a:lnTo>
                <a:lnTo>
                  <a:pt x="330" y="230"/>
                </a:lnTo>
                <a:lnTo>
                  <a:pt x="330" y="232"/>
                </a:lnTo>
                <a:lnTo>
                  <a:pt x="330" y="235"/>
                </a:lnTo>
                <a:lnTo>
                  <a:pt x="330" y="240"/>
                </a:lnTo>
                <a:lnTo>
                  <a:pt x="327" y="243"/>
                </a:lnTo>
                <a:lnTo>
                  <a:pt x="321" y="246"/>
                </a:lnTo>
                <a:lnTo>
                  <a:pt x="316" y="246"/>
                </a:lnTo>
                <a:lnTo>
                  <a:pt x="311" y="248"/>
                </a:lnTo>
                <a:lnTo>
                  <a:pt x="308" y="251"/>
                </a:lnTo>
                <a:lnTo>
                  <a:pt x="303" y="251"/>
                </a:lnTo>
                <a:lnTo>
                  <a:pt x="297" y="251"/>
                </a:lnTo>
                <a:lnTo>
                  <a:pt x="295" y="254"/>
                </a:lnTo>
                <a:lnTo>
                  <a:pt x="292" y="259"/>
                </a:lnTo>
                <a:lnTo>
                  <a:pt x="289" y="259"/>
                </a:lnTo>
                <a:lnTo>
                  <a:pt x="287" y="256"/>
                </a:lnTo>
                <a:lnTo>
                  <a:pt x="281" y="256"/>
                </a:lnTo>
                <a:lnTo>
                  <a:pt x="279" y="259"/>
                </a:lnTo>
                <a:lnTo>
                  <a:pt x="279" y="261"/>
                </a:lnTo>
                <a:lnTo>
                  <a:pt x="273" y="261"/>
                </a:lnTo>
                <a:lnTo>
                  <a:pt x="271" y="259"/>
                </a:lnTo>
                <a:lnTo>
                  <a:pt x="268" y="261"/>
                </a:lnTo>
                <a:lnTo>
                  <a:pt x="265" y="264"/>
                </a:lnTo>
                <a:lnTo>
                  <a:pt x="263" y="267"/>
                </a:lnTo>
                <a:lnTo>
                  <a:pt x="265" y="272"/>
                </a:lnTo>
                <a:lnTo>
                  <a:pt x="268" y="275"/>
                </a:lnTo>
                <a:lnTo>
                  <a:pt x="273" y="280"/>
                </a:lnTo>
                <a:lnTo>
                  <a:pt x="276" y="285"/>
                </a:lnTo>
                <a:lnTo>
                  <a:pt x="279" y="290"/>
                </a:lnTo>
                <a:lnTo>
                  <a:pt x="281" y="296"/>
                </a:lnTo>
                <a:lnTo>
                  <a:pt x="279" y="298"/>
                </a:lnTo>
                <a:lnTo>
                  <a:pt x="271" y="301"/>
                </a:lnTo>
                <a:lnTo>
                  <a:pt x="260" y="304"/>
                </a:lnTo>
                <a:lnTo>
                  <a:pt x="255" y="306"/>
                </a:lnTo>
                <a:lnTo>
                  <a:pt x="247" y="309"/>
                </a:lnTo>
                <a:lnTo>
                  <a:pt x="241" y="312"/>
                </a:lnTo>
                <a:lnTo>
                  <a:pt x="236" y="314"/>
                </a:lnTo>
                <a:lnTo>
                  <a:pt x="228" y="319"/>
                </a:lnTo>
                <a:lnTo>
                  <a:pt x="222" y="325"/>
                </a:lnTo>
                <a:lnTo>
                  <a:pt x="220" y="325"/>
                </a:lnTo>
                <a:lnTo>
                  <a:pt x="217" y="325"/>
                </a:lnTo>
                <a:lnTo>
                  <a:pt x="214" y="327"/>
                </a:lnTo>
                <a:lnTo>
                  <a:pt x="212" y="330"/>
                </a:lnTo>
                <a:lnTo>
                  <a:pt x="209" y="333"/>
                </a:lnTo>
                <a:lnTo>
                  <a:pt x="206" y="333"/>
                </a:lnTo>
                <a:lnTo>
                  <a:pt x="204" y="335"/>
                </a:lnTo>
                <a:lnTo>
                  <a:pt x="201" y="335"/>
                </a:lnTo>
                <a:lnTo>
                  <a:pt x="193" y="338"/>
                </a:lnTo>
                <a:lnTo>
                  <a:pt x="188" y="341"/>
                </a:lnTo>
                <a:lnTo>
                  <a:pt x="182" y="341"/>
                </a:lnTo>
                <a:lnTo>
                  <a:pt x="180" y="343"/>
                </a:lnTo>
                <a:lnTo>
                  <a:pt x="174" y="343"/>
                </a:lnTo>
                <a:lnTo>
                  <a:pt x="169" y="343"/>
                </a:lnTo>
                <a:lnTo>
                  <a:pt x="161" y="346"/>
                </a:lnTo>
                <a:lnTo>
                  <a:pt x="158" y="346"/>
                </a:lnTo>
                <a:lnTo>
                  <a:pt x="155" y="338"/>
                </a:lnTo>
                <a:lnTo>
                  <a:pt x="155" y="335"/>
                </a:lnTo>
                <a:lnTo>
                  <a:pt x="158" y="333"/>
                </a:lnTo>
                <a:lnTo>
                  <a:pt x="158" y="327"/>
                </a:lnTo>
                <a:lnTo>
                  <a:pt x="155" y="327"/>
                </a:lnTo>
                <a:lnTo>
                  <a:pt x="155" y="322"/>
                </a:lnTo>
                <a:lnTo>
                  <a:pt x="158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7"/>
                </a:lnTo>
                <a:lnTo>
                  <a:pt x="163" y="314"/>
                </a:lnTo>
                <a:lnTo>
                  <a:pt x="161" y="312"/>
                </a:lnTo>
                <a:lnTo>
                  <a:pt x="158" y="312"/>
                </a:lnTo>
                <a:lnTo>
                  <a:pt x="155" y="312"/>
                </a:lnTo>
                <a:lnTo>
                  <a:pt x="150" y="317"/>
                </a:lnTo>
                <a:lnTo>
                  <a:pt x="147" y="319"/>
                </a:lnTo>
                <a:lnTo>
                  <a:pt x="145" y="317"/>
                </a:lnTo>
                <a:lnTo>
                  <a:pt x="142" y="301"/>
                </a:lnTo>
                <a:lnTo>
                  <a:pt x="142" y="290"/>
                </a:lnTo>
                <a:lnTo>
                  <a:pt x="139" y="288"/>
                </a:lnTo>
                <a:lnTo>
                  <a:pt x="134" y="290"/>
                </a:lnTo>
                <a:lnTo>
                  <a:pt x="129" y="290"/>
                </a:lnTo>
                <a:lnTo>
                  <a:pt x="123" y="293"/>
                </a:lnTo>
                <a:lnTo>
                  <a:pt x="118" y="293"/>
                </a:lnTo>
                <a:lnTo>
                  <a:pt x="107" y="290"/>
                </a:lnTo>
                <a:lnTo>
                  <a:pt x="97" y="288"/>
                </a:lnTo>
                <a:lnTo>
                  <a:pt x="80" y="285"/>
                </a:lnTo>
                <a:lnTo>
                  <a:pt x="70" y="283"/>
                </a:lnTo>
                <a:lnTo>
                  <a:pt x="62" y="280"/>
                </a:lnTo>
                <a:lnTo>
                  <a:pt x="54" y="277"/>
                </a:lnTo>
                <a:lnTo>
                  <a:pt x="51" y="275"/>
                </a:lnTo>
                <a:lnTo>
                  <a:pt x="48" y="269"/>
                </a:lnTo>
                <a:lnTo>
                  <a:pt x="43" y="267"/>
                </a:lnTo>
                <a:lnTo>
                  <a:pt x="40" y="267"/>
                </a:lnTo>
                <a:lnTo>
                  <a:pt x="32" y="264"/>
                </a:lnTo>
                <a:lnTo>
                  <a:pt x="24" y="261"/>
                </a:lnTo>
                <a:lnTo>
                  <a:pt x="14" y="261"/>
                </a:lnTo>
                <a:lnTo>
                  <a:pt x="5" y="259"/>
                </a:lnTo>
                <a:lnTo>
                  <a:pt x="0" y="254"/>
                </a:lnTo>
                <a:lnTo>
                  <a:pt x="3" y="243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0" name="Freeform 47"/>
          <p:cNvSpPr>
            <a:spLocks/>
          </p:cNvSpPr>
          <p:nvPr/>
        </p:nvSpPr>
        <p:spPr bwMode="auto">
          <a:xfrm>
            <a:off x="3120504" y="4573922"/>
            <a:ext cx="1965917" cy="957333"/>
          </a:xfrm>
          <a:custGeom>
            <a:avLst/>
            <a:gdLst>
              <a:gd name="T0" fmla="*/ 171 w 378"/>
              <a:gd name="T1" fmla="*/ 369 h 390"/>
              <a:gd name="T2" fmla="*/ 158 w 378"/>
              <a:gd name="T3" fmla="*/ 355 h 390"/>
              <a:gd name="T4" fmla="*/ 136 w 378"/>
              <a:gd name="T5" fmla="*/ 347 h 390"/>
              <a:gd name="T6" fmla="*/ 142 w 378"/>
              <a:gd name="T7" fmla="*/ 329 h 390"/>
              <a:gd name="T8" fmla="*/ 136 w 378"/>
              <a:gd name="T9" fmla="*/ 316 h 390"/>
              <a:gd name="T10" fmla="*/ 131 w 378"/>
              <a:gd name="T11" fmla="*/ 334 h 390"/>
              <a:gd name="T12" fmla="*/ 115 w 378"/>
              <a:gd name="T13" fmla="*/ 345 h 390"/>
              <a:gd name="T14" fmla="*/ 99 w 378"/>
              <a:gd name="T15" fmla="*/ 318 h 390"/>
              <a:gd name="T16" fmla="*/ 102 w 378"/>
              <a:gd name="T17" fmla="*/ 303 h 390"/>
              <a:gd name="T18" fmla="*/ 80 w 378"/>
              <a:gd name="T19" fmla="*/ 311 h 390"/>
              <a:gd name="T20" fmla="*/ 62 w 378"/>
              <a:gd name="T21" fmla="*/ 287 h 390"/>
              <a:gd name="T22" fmla="*/ 59 w 378"/>
              <a:gd name="T23" fmla="*/ 266 h 390"/>
              <a:gd name="T24" fmla="*/ 35 w 378"/>
              <a:gd name="T25" fmla="*/ 245 h 390"/>
              <a:gd name="T26" fmla="*/ 35 w 378"/>
              <a:gd name="T27" fmla="*/ 213 h 390"/>
              <a:gd name="T28" fmla="*/ 40 w 378"/>
              <a:gd name="T29" fmla="*/ 200 h 390"/>
              <a:gd name="T30" fmla="*/ 13 w 378"/>
              <a:gd name="T31" fmla="*/ 192 h 390"/>
              <a:gd name="T32" fmla="*/ 3 w 378"/>
              <a:gd name="T33" fmla="*/ 179 h 390"/>
              <a:gd name="T34" fmla="*/ 11 w 378"/>
              <a:gd name="T35" fmla="*/ 166 h 390"/>
              <a:gd name="T36" fmla="*/ 37 w 378"/>
              <a:gd name="T37" fmla="*/ 163 h 390"/>
              <a:gd name="T38" fmla="*/ 62 w 378"/>
              <a:gd name="T39" fmla="*/ 147 h 390"/>
              <a:gd name="T40" fmla="*/ 72 w 378"/>
              <a:gd name="T41" fmla="*/ 139 h 390"/>
              <a:gd name="T42" fmla="*/ 72 w 378"/>
              <a:gd name="T43" fmla="*/ 129 h 390"/>
              <a:gd name="T44" fmla="*/ 51 w 378"/>
              <a:gd name="T45" fmla="*/ 131 h 390"/>
              <a:gd name="T46" fmla="*/ 43 w 378"/>
              <a:gd name="T47" fmla="*/ 118 h 390"/>
              <a:gd name="T48" fmla="*/ 37 w 378"/>
              <a:gd name="T49" fmla="*/ 92 h 390"/>
              <a:gd name="T50" fmla="*/ 48 w 378"/>
              <a:gd name="T51" fmla="*/ 63 h 390"/>
              <a:gd name="T52" fmla="*/ 78 w 378"/>
              <a:gd name="T53" fmla="*/ 47 h 390"/>
              <a:gd name="T54" fmla="*/ 94 w 378"/>
              <a:gd name="T55" fmla="*/ 42 h 390"/>
              <a:gd name="T56" fmla="*/ 96 w 378"/>
              <a:gd name="T57" fmla="*/ 18 h 390"/>
              <a:gd name="T58" fmla="*/ 110 w 378"/>
              <a:gd name="T59" fmla="*/ 0 h 390"/>
              <a:gd name="T60" fmla="*/ 136 w 378"/>
              <a:gd name="T61" fmla="*/ 5 h 390"/>
              <a:gd name="T62" fmla="*/ 174 w 378"/>
              <a:gd name="T63" fmla="*/ 13 h 390"/>
              <a:gd name="T64" fmla="*/ 201 w 378"/>
              <a:gd name="T65" fmla="*/ 29 h 390"/>
              <a:gd name="T66" fmla="*/ 254 w 378"/>
              <a:gd name="T67" fmla="*/ 39 h 390"/>
              <a:gd name="T68" fmla="*/ 273 w 378"/>
              <a:gd name="T69" fmla="*/ 47 h 390"/>
              <a:gd name="T70" fmla="*/ 289 w 378"/>
              <a:gd name="T71" fmla="*/ 58 h 390"/>
              <a:gd name="T72" fmla="*/ 292 w 378"/>
              <a:gd name="T73" fmla="*/ 65 h 390"/>
              <a:gd name="T74" fmla="*/ 289 w 378"/>
              <a:gd name="T75" fmla="*/ 79 h 390"/>
              <a:gd name="T76" fmla="*/ 284 w 378"/>
              <a:gd name="T77" fmla="*/ 102 h 390"/>
              <a:gd name="T78" fmla="*/ 286 w 378"/>
              <a:gd name="T79" fmla="*/ 131 h 390"/>
              <a:gd name="T80" fmla="*/ 284 w 378"/>
              <a:gd name="T81" fmla="*/ 150 h 390"/>
              <a:gd name="T82" fmla="*/ 276 w 378"/>
              <a:gd name="T83" fmla="*/ 174 h 390"/>
              <a:gd name="T84" fmla="*/ 273 w 378"/>
              <a:gd name="T85" fmla="*/ 189 h 390"/>
              <a:gd name="T86" fmla="*/ 297 w 378"/>
              <a:gd name="T87" fmla="*/ 216 h 390"/>
              <a:gd name="T88" fmla="*/ 313 w 378"/>
              <a:gd name="T89" fmla="*/ 226 h 390"/>
              <a:gd name="T90" fmla="*/ 321 w 378"/>
              <a:gd name="T91" fmla="*/ 245 h 390"/>
              <a:gd name="T92" fmla="*/ 337 w 378"/>
              <a:gd name="T93" fmla="*/ 250 h 390"/>
              <a:gd name="T94" fmla="*/ 353 w 378"/>
              <a:gd name="T95" fmla="*/ 247 h 390"/>
              <a:gd name="T96" fmla="*/ 372 w 378"/>
              <a:gd name="T97" fmla="*/ 263 h 390"/>
              <a:gd name="T98" fmla="*/ 372 w 378"/>
              <a:gd name="T99" fmla="*/ 287 h 390"/>
              <a:gd name="T100" fmla="*/ 348 w 378"/>
              <a:gd name="T101" fmla="*/ 292 h 390"/>
              <a:gd name="T102" fmla="*/ 329 w 378"/>
              <a:gd name="T103" fmla="*/ 276 h 390"/>
              <a:gd name="T104" fmla="*/ 305 w 378"/>
              <a:gd name="T105" fmla="*/ 279 h 390"/>
              <a:gd name="T106" fmla="*/ 289 w 378"/>
              <a:gd name="T107" fmla="*/ 292 h 390"/>
              <a:gd name="T108" fmla="*/ 265 w 378"/>
              <a:gd name="T109" fmla="*/ 308 h 390"/>
              <a:gd name="T110" fmla="*/ 254 w 378"/>
              <a:gd name="T111" fmla="*/ 324 h 390"/>
              <a:gd name="T112" fmla="*/ 246 w 378"/>
              <a:gd name="T113" fmla="*/ 337 h 390"/>
              <a:gd name="T114" fmla="*/ 230 w 378"/>
              <a:gd name="T115" fmla="*/ 345 h 390"/>
              <a:gd name="T116" fmla="*/ 214 w 378"/>
              <a:gd name="T117" fmla="*/ 358 h 390"/>
              <a:gd name="T118" fmla="*/ 203 w 378"/>
              <a:gd name="T119" fmla="*/ 371 h 390"/>
              <a:gd name="T120" fmla="*/ 193 w 378"/>
              <a:gd name="T121" fmla="*/ 382 h 390"/>
              <a:gd name="T122" fmla="*/ 171 w 378"/>
              <a:gd name="T123" fmla="*/ 390 h 39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8"/>
              <a:gd name="T187" fmla="*/ 0 h 390"/>
              <a:gd name="T188" fmla="*/ 378 w 378"/>
              <a:gd name="T189" fmla="*/ 390 h 39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8" h="390">
                <a:moveTo>
                  <a:pt x="169" y="387"/>
                </a:moveTo>
                <a:lnTo>
                  <a:pt x="169" y="382"/>
                </a:lnTo>
                <a:lnTo>
                  <a:pt x="169" y="379"/>
                </a:lnTo>
                <a:lnTo>
                  <a:pt x="171" y="374"/>
                </a:lnTo>
                <a:lnTo>
                  <a:pt x="171" y="369"/>
                </a:lnTo>
                <a:lnTo>
                  <a:pt x="169" y="366"/>
                </a:lnTo>
                <a:lnTo>
                  <a:pt x="169" y="358"/>
                </a:lnTo>
                <a:lnTo>
                  <a:pt x="166" y="353"/>
                </a:lnTo>
                <a:lnTo>
                  <a:pt x="161" y="353"/>
                </a:lnTo>
                <a:lnTo>
                  <a:pt x="158" y="355"/>
                </a:lnTo>
                <a:lnTo>
                  <a:pt x="155" y="358"/>
                </a:lnTo>
                <a:lnTo>
                  <a:pt x="150" y="358"/>
                </a:lnTo>
                <a:lnTo>
                  <a:pt x="145" y="355"/>
                </a:lnTo>
                <a:lnTo>
                  <a:pt x="142" y="353"/>
                </a:lnTo>
                <a:lnTo>
                  <a:pt x="136" y="347"/>
                </a:lnTo>
                <a:lnTo>
                  <a:pt x="136" y="342"/>
                </a:lnTo>
                <a:lnTo>
                  <a:pt x="136" y="337"/>
                </a:lnTo>
                <a:lnTo>
                  <a:pt x="136" y="332"/>
                </a:lnTo>
                <a:lnTo>
                  <a:pt x="139" y="329"/>
                </a:lnTo>
                <a:lnTo>
                  <a:pt x="142" y="329"/>
                </a:lnTo>
                <a:lnTo>
                  <a:pt x="142" y="326"/>
                </a:lnTo>
                <a:lnTo>
                  <a:pt x="142" y="321"/>
                </a:lnTo>
                <a:lnTo>
                  <a:pt x="142" y="318"/>
                </a:lnTo>
                <a:lnTo>
                  <a:pt x="139" y="313"/>
                </a:lnTo>
                <a:lnTo>
                  <a:pt x="136" y="316"/>
                </a:lnTo>
                <a:lnTo>
                  <a:pt x="131" y="316"/>
                </a:lnTo>
                <a:lnTo>
                  <a:pt x="131" y="321"/>
                </a:lnTo>
                <a:lnTo>
                  <a:pt x="134" y="326"/>
                </a:lnTo>
                <a:lnTo>
                  <a:pt x="134" y="332"/>
                </a:lnTo>
                <a:lnTo>
                  <a:pt x="131" y="334"/>
                </a:lnTo>
                <a:lnTo>
                  <a:pt x="128" y="337"/>
                </a:lnTo>
                <a:lnTo>
                  <a:pt x="126" y="342"/>
                </a:lnTo>
                <a:lnTo>
                  <a:pt x="120" y="345"/>
                </a:lnTo>
                <a:lnTo>
                  <a:pt x="118" y="347"/>
                </a:lnTo>
                <a:lnTo>
                  <a:pt x="115" y="345"/>
                </a:lnTo>
                <a:lnTo>
                  <a:pt x="110" y="340"/>
                </a:lnTo>
                <a:lnTo>
                  <a:pt x="104" y="334"/>
                </a:lnTo>
                <a:lnTo>
                  <a:pt x="99" y="332"/>
                </a:lnTo>
                <a:lnTo>
                  <a:pt x="94" y="324"/>
                </a:lnTo>
                <a:lnTo>
                  <a:pt x="99" y="318"/>
                </a:lnTo>
                <a:lnTo>
                  <a:pt x="104" y="313"/>
                </a:lnTo>
                <a:lnTo>
                  <a:pt x="110" y="311"/>
                </a:lnTo>
                <a:lnTo>
                  <a:pt x="110" y="305"/>
                </a:lnTo>
                <a:lnTo>
                  <a:pt x="107" y="303"/>
                </a:lnTo>
                <a:lnTo>
                  <a:pt x="102" y="303"/>
                </a:lnTo>
                <a:lnTo>
                  <a:pt x="96" y="303"/>
                </a:lnTo>
                <a:lnTo>
                  <a:pt x="91" y="305"/>
                </a:lnTo>
                <a:lnTo>
                  <a:pt x="86" y="308"/>
                </a:lnTo>
                <a:lnTo>
                  <a:pt x="83" y="308"/>
                </a:lnTo>
                <a:lnTo>
                  <a:pt x="80" y="311"/>
                </a:lnTo>
                <a:lnTo>
                  <a:pt x="75" y="311"/>
                </a:lnTo>
                <a:lnTo>
                  <a:pt x="72" y="308"/>
                </a:lnTo>
                <a:lnTo>
                  <a:pt x="70" y="300"/>
                </a:lnTo>
                <a:lnTo>
                  <a:pt x="67" y="295"/>
                </a:lnTo>
                <a:lnTo>
                  <a:pt x="62" y="287"/>
                </a:lnTo>
                <a:lnTo>
                  <a:pt x="59" y="282"/>
                </a:lnTo>
                <a:lnTo>
                  <a:pt x="59" y="276"/>
                </a:lnTo>
                <a:lnTo>
                  <a:pt x="59" y="274"/>
                </a:lnTo>
                <a:lnTo>
                  <a:pt x="59" y="268"/>
                </a:lnTo>
                <a:lnTo>
                  <a:pt x="59" y="266"/>
                </a:lnTo>
                <a:lnTo>
                  <a:pt x="59" y="263"/>
                </a:lnTo>
                <a:lnTo>
                  <a:pt x="53" y="258"/>
                </a:lnTo>
                <a:lnTo>
                  <a:pt x="45" y="255"/>
                </a:lnTo>
                <a:lnTo>
                  <a:pt x="37" y="253"/>
                </a:lnTo>
                <a:lnTo>
                  <a:pt x="35" y="245"/>
                </a:lnTo>
                <a:lnTo>
                  <a:pt x="32" y="239"/>
                </a:lnTo>
                <a:lnTo>
                  <a:pt x="32" y="232"/>
                </a:lnTo>
                <a:lnTo>
                  <a:pt x="32" y="226"/>
                </a:lnTo>
                <a:lnTo>
                  <a:pt x="35" y="218"/>
                </a:lnTo>
                <a:lnTo>
                  <a:pt x="35" y="213"/>
                </a:lnTo>
                <a:lnTo>
                  <a:pt x="40" y="216"/>
                </a:lnTo>
                <a:lnTo>
                  <a:pt x="43" y="213"/>
                </a:lnTo>
                <a:lnTo>
                  <a:pt x="43" y="205"/>
                </a:lnTo>
                <a:lnTo>
                  <a:pt x="43" y="203"/>
                </a:lnTo>
                <a:lnTo>
                  <a:pt x="40" y="200"/>
                </a:lnTo>
                <a:lnTo>
                  <a:pt x="37" y="197"/>
                </a:lnTo>
                <a:lnTo>
                  <a:pt x="32" y="195"/>
                </a:lnTo>
                <a:lnTo>
                  <a:pt x="24" y="195"/>
                </a:lnTo>
                <a:lnTo>
                  <a:pt x="19" y="192"/>
                </a:lnTo>
                <a:lnTo>
                  <a:pt x="13" y="192"/>
                </a:lnTo>
                <a:lnTo>
                  <a:pt x="13" y="187"/>
                </a:lnTo>
                <a:lnTo>
                  <a:pt x="13" y="184"/>
                </a:lnTo>
                <a:lnTo>
                  <a:pt x="13" y="181"/>
                </a:lnTo>
                <a:lnTo>
                  <a:pt x="8" y="179"/>
                </a:lnTo>
                <a:lnTo>
                  <a:pt x="3" y="179"/>
                </a:lnTo>
                <a:lnTo>
                  <a:pt x="0" y="176"/>
                </a:lnTo>
                <a:lnTo>
                  <a:pt x="0" y="174"/>
                </a:lnTo>
                <a:lnTo>
                  <a:pt x="0" y="171"/>
                </a:lnTo>
                <a:lnTo>
                  <a:pt x="5" y="168"/>
                </a:lnTo>
                <a:lnTo>
                  <a:pt x="11" y="166"/>
                </a:lnTo>
                <a:lnTo>
                  <a:pt x="16" y="168"/>
                </a:lnTo>
                <a:lnTo>
                  <a:pt x="21" y="168"/>
                </a:lnTo>
                <a:lnTo>
                  <a:pt x="27" y="166"/>
                </a:lnTo>
                <a:lnTo>
                  <a:pt x="32" y="163"/>
                </a:lnTo>
                <a:lnTo>
                  <a:pt x="37" y="163"/>
                </a:lnTo>
                <a:lnTo>
                  <a:pt x="43" y="163"/>
                </a:lnTo>
                <a:lnTo>
                  <a:pt x="51" y="160"/>
                </a:lnTo>
                <a:lnTo>
                  <a:pt x="53" y="158"/>
                </a:lnTo>
                <a:lnTo>
                  <a:pt x="56" y="152"/>
                </a:lnTo>
                <a:lnTo>
                  <a:pt x="62" y="147"/>
                </a:lnTo>
                <a:lnTo>
                  <a:pt x="64" y="145"/>
                </a:lnTo>
                <a:lnTo>
                  <a:pt x="64" y="139"/>
                </a:lnTo>
                <a:lnTo>
                  <a:pt x="67" y="137"/>
                </a:lnTo>
                <a:lnTo>
                  <a:pt x="70" y="139"/>
                </a:lnTo>
                <a:lnTo>
                  <a:pt x="72" y="139"/>
                </a:lnTo>
                <a:lnTo>
                  <a:pt x="75" y="139"/>
                </a:lnTo>
                <a:lnTo>
                  <a:pt x="75" y="137"/>
                </a:lnTo>
                <a:lnTo>
                  <a:pt x="75" y="134"/>
                </a:lnTo>
                <a:lnTo>
                  <a:pt x="75" y="129"/>
                </a:lnTo>
                <a:lnTo>
                  <a:pt x="72" y="129"/>
                </a:lnTo>
                <a:lnTo>
                  <a:pt x="64" y="129"/>
                </a:lnTo>
                <a:lnTo>
                  <a:pt x="62" y="129"/>
                </a:lnTo>
                <a:lnTo>
                  <a:pt x="56" y="129"/>
                </a:lnTo>
                <a:lnTo>
                  <a:pt x="53" y="129"/>
                </a:lnTo>
                <a:lnTo>
                  <a:pt x="51" y="131"/>
                </a:lnTo>
                <a:lnTo>
                  <a:pt x="45" y="131"/>
                </a:lnTo>
                <a:lnTo>
                  <a:pt x="43" y="131"/>
                </a:lnTo>
                <a:lnTo>
                  <a:pt x="43" y="126"/>
                </a:lnTo>
                <a:lnTo>
                  <a:pt x="43" y="123"/>
                </a:lnTo>
                <a:lnTo>
                  <a:pt x="43" y="118"/>
                </a:lnTo>
                <a:lnTo>
                  <a:pt x="43" y="113"/>
                </a:lnTo>
                <a:lnTo>
                  <a:pt x="37" y="110"/>
                </a:lnTo>
                <a:lnTo>
                  <a:pt x="37" y="105"/>
                </a:lnTo>
                <a:lnTo>
                  <a:pt x="37" y="100"/>
                </a:lnTo>
                <a:lnTo>
                  <a:pt x="37" y="92"/>
                </a:lnTo>
                <a:lnTo>
                  <a:pt x="37" y="87"/>
                </a:lnTo>
                <a:lnTo>
                  <a:pt x="37" y="84"/>
                </a:lnTo>
                <a:lnTo>
                  <a:pt x="37" y="76"/>
                </a:lnTo>
                <a:lnTo>
                  <a:pt x="43" y="68"/>
                </a:lnTo>
                <a:lnTo>
                  <a:pt x="48" y="63"/>
                </a:lnTo>
                <a:lnTo>
                  <a:pt x="53" y="58"/>
                </a:lnTo>
                <a:lnTo>
                  <a:pt x="59" y="50"/>
                </a:lnTo>
                <a:lnTo>
                  <a:pt x="67" y="50"/>
                </a:lnTo>
                <a:lnTo>
                  <a:pt x="72" y="47"/>
                </a:lnTo>
                <a:lnTo>
                  <a:pt x="78" y="47"/>
                </a:lnTo>
                <a:lnTo>
                  <a:pt x="83" y="50"/>
                </a:lnTo>
                <a:lnTo>
                  <a:pt x="86" y="50"/>
                </a:lnTo>
                <a:lnTo>
                  <a:pt x="88" y="50"/>
                </a:lnTo>
                <a:lnTo>
                  <a:pt x="91" y="44"/>
                </a:lnTo>
                <a:lnTo>
                  <a:pt x="94" y="42"/>
                </a:lnTo>
                <a:lnTo>
                  <a:pt x="94" y="34"/>
                </a:lnTo>
                <a:lnTo>
                  <a:pt x="96" y="31"/>
                </a:lnTo>
                <a:lnTo>
                  <a:pt x="99" y="26"/>
                </a:lnTo>
                <a:lnTo>
                  <a:pt x="99" y="21"/>
                </a:lnTo>
                <a:lnTo>
                  <a:pt x="96" y="18"/>
                </a:lnTo>
                <a:lnTo>
                  <a:pt x="99" y="13"/>
                </a:lnTo>
                <a:lnTo>
                  <a:pt x="102" y="10"/>
                </a:lnTo>
                <a:lnTo>
                  <a:pt x="104" y="5"/>
                </a:lnTo>
                <a:lnTo>
                  <a:pt x="107" y="0"/>
                </a:lnTo>
                <a:lnTo>
                  <a:pt x="110" y="0"/>
                </a:lnTo>
                <a:lnTo>
                  <a:pt x="115" y="0"/>
                </a:lnTo>
                <a:lnTo>
                  <a:pt x="120" y="2"/>
                </a:lnTo>
                <a:lnTo>
                  <a:pt x="123" y="0"/>
                </a:lnTo>
                <a:lnTo>
                  <a:pt x="131" y="0"/>
                </a:lnTo>
                <a:lnTo>
                  <a:pt x="136" y="5"/>
                </a:lnTo>
                <a:lnTo>
                  <a:pt x="145" y="7"/>
                </a:lnTo>
                <a:lnTo>
                  <a:pt x="155" y="7"/>
                </a:lnTo>
                <a:lnTo>
                  <a:pt x="163" y="10"/>
                </a:lnTo>
                <a:lnTo>
                  <a:pt x="171" y="13"/>
                </a:lnTo>
                <a:lnTo>
                  <a:pt x="174" y="13"/>
                </a:lnTo>
                <a:lnTo>
                  <a:pt x="179" y="15"/>
                </a:lnTo>
                <a:lnTo>
                  <a:pt x="182" y="21"/>
                </a:lnTo>
                <a:lnTo>
                  <a:pt x="185" y="23"/>
                </a:lnTo>
                <a:lnTo>
                  <a:pt x="193" y="26"/>
                </a:lnTo>
                <a:lnTo>
                  <a:pt x="201" y="29"/>
                </a:lnTo>
                <a:lnTo>
                  <a:pt x="211" y="31"/>
                </a:lnTo>
                <a:lnTo>
                  <a:pt x="228" y="34"/>
                </a:lnTo>
                <a:lnTo>
                  <a:pt x="238" y="36"/>
                </a:lnTo>
                <a:lnTo>
                  <a:pt x="249" y="39"/>
                </a:lnTo>
                <a:lnTo>
                  <a:pt x="254" y="39"/>
                </a:lnTo>
                <a:lnTo>
                  <a:pt x="260" y="36"/>
                </a:lnTo>
                <a:lnTo>
                  <a:pt x="265" y="36"/>
                </a:lnTo>
                <a:lnTo>
                  <a:pt x="270" y="34"/>
                </a:lnTo>
                <a:lnTo>
                  <a:pt x="273" y="36"/>
                </a:lnTo>
                <a:lnTo>
                  <a:pt x="273" y="47"/>
                </a:lnTo>
                <a:lnTo>
                  <a:pt x="276" y="63"/>
                </a:lnTo>
                <a:lnTo>
                  <a:pt x="278" y="65"/>
                </a:lnTo>
                <a:lnTo>
                  <a:pt x="281" y="63"/>
                </a:lnTo>
                <a:lnTo>
                  <a:pt x="286" y="58"/>
                </a:lnTo>
                <a:lnTo>
                  <a:pt x="289" y="58"/>
                </a:lnTo>
                <a:lnTo>
                  <a:pt x="292" y="58"/>
                </a:lnTo>
                <a:lnTo>
                  <a:pt x="294" y="60"/>
                </a:lnTo>
                <a:lnTo>
                  <a:pt x="294" y="63"/>
                </a:lnTo>
                <a:lnTo>
                  <a:pt x="294" y="65"/>
                </a:lnTo>
                <a:lnTo>
                  <a:pt x="292" y="65"/>
                </a:lnTo>
                <a:lnTo>
                  <a:pt x="289" y="65"/>
                </a:lnTo>
                <a:lnTo>
                  <a:pt x="286" y="68"/>
                </a:lnTo>
                <a:lnTo>
                  <a:pt x="286" y="73"/>
                </a:lnTo>
                <a:lnTo>
                  <a:pt x="289" y="73"/>
                </a:lnTo>
                <a:lnTo>
                  <a:pt x="289" y="79"/>
                </a:lnTo>
                <a:lnTo>
                  <a:pt x="286" y="81"/>
                </a:lnTo>
                <a:lnTo>
                  <a:pt x="286" y="84"/>
                </a:lnTo>
                <a:lnTo>
                  <a:pt x="289" y="92"/>
                </a:lnTo>
                <a:lnTo>
                  <a:pt x="286" y="94"/>
                </a:lnTo>
                <a:lnTo>
                  <a:pt x="284" y="102"/>
                </a:lnTo>
                <a:lnTo>
                  <a:pt x="281" y="108"/>
                </a:lnTo>
                <a:lnTo>
                  <a:pt x="281" y="113"/>
                </a:lnTo>
                <a:lnTo>
                  <a:pt x="281" y="121"/>
                </a:lnTo>
                <a:lnTo>
                  <a:pt x="284" y="126"/>
                </a:lnTo>
                <a:lnTo>
                  <a:pt x="286" y="131"/>
                </a:lnTo>
                <a:lnTo>
                  <a:pt x="284" y="134"/>
                </a:lnTo>
                <a:lnTo>
                  <a:pt x="281" y="139"/>
                </a:lnTo>
                <a:lnTo>
                  <a:pt x="281" y="145"/>
                </a:lnTo>
                <a:lnTo>
                  <a:pt x="281" y="147"/>
                </a:lnTo>
                <a:lnTo>
                  <a:pt x="284" y="150"/>
                </a:lnTo>
                <a:lnTo>
                  <a:pt x="284" y="158"/>
                </a:lnTo>
                <a:lnTo>
                  <a:pt x="284" y="163"/>
                </a:lnTo>
                <a:lnTo>
                  <a:pt x="281" y="168"/>
                </a:lnTo>
                <a:lnTo>
                  <a:pt x="278" y="168"/>
                </a:lnTo>
                <a:lnTo>
                  <a:pt x="276" y="174"/>
                </a:lnTo>
                <a:lnTo>
                  <a:pt x="273" y="176"/>
                </a:lnTo>
                <a:lnTo>
                  <a:pt x="270" y="179"/>
                </a:lnTo>
                <a:lnTo>
                  <a:pt x="270" y="184"/>
                </a:lnTo>
                <a:lnTo>
                  <a:pt x="270" y="187"/>
                </a:lnTo>
                <a:lnTo>
                  <a:pt x="273" y="189"/>
                </a:lnTo>
                <a:lnTo>
                  <a:pt x="278" y="195"/>
                </a:lnTo>
                <a:lnTo>
                  <a:pt x="281" y="200"/>
                </a:lnTo>
                <a:lnTo>
                  <a:pt x="286" y="205"/>
                </a:lnTo>
                <a:lnTo>
                  <a:pt x="292" y="208"/>
                </a:lnTo>
                <a:lnTo>
                  <a:pt x="297" y="216"/>
                </a:lnTo>
                <a:lnTo>
                  <a:pt x="303" y="218"/>
                </a:lnTo>
                <a:lnTo>
                  <a:pt x="308" y="221"/>
                </a:lnTo>
                <a:lnTo>
                  <a:pt x="313" y="221"/>
                </a:lnTo>
                <a:lnTo>
                  <a:pt x="313" y="224"/>
                </a:lnTo>
                <a:lnTo>
                  <a:pt x="313" y="226"/>
                </a:lnTo>
                <a:lnTo>
                  <a:pt x="313" y="229"/>
                </a:lnTo>
                <a:lnTo>
                  <a:pt x="313" y="234"/>
                </a:lnTo>
                <a:lnTo>
                  <a:pt x="316" y="239"/>
                </a:lnTo>
                <a:lnTo>
                  <a:pt x="319" y="242"/>
                </a:lnTo>
                <a:lnTo>
                  <a:pt x="321" y="245"/>
                </a:lnTo>
                <a:lnTo>
                  <a:pt x="321" y="250"/>
                </a:lnTo>
                <a:lnTo>
                  <a:pt x="327" y="250"/>
                </a:lnTo>
                <a:lnTo>
                  <a:pt x="329" y="253"/>
                </a:lnTo>
                <a:lnTo>
                  <a:pt x="332" y="253"/>
                </a:lnTo>
                <a:lnTo>
                  <a:pt x="337" y="250"/>
                </a:lnTo>
                <a:lnTo>
                  <a:pt x="340" y="250"/>
                </a:lnTo>
                <a:lnTo>
                  <a:pt x="345" y="247"/>
                </a:lnTo>
                <a:lnTo>
                  <a:pt x="348" y="247"/>
                </a:lnTo>
                <a:lnTo>
                  <a:pt x="351" y="247"/>
                </a:lnTo>
                <a:lnTo>
                  <a:pt x="353" y="247"/>
                </a:lnTo>
                <a:lnTo>
                  <a:pt x="356" y="253"/>
                </a:lnTo>
                <a:lnTo>
                  <a:pt x="356" y="255"/>
                </a:lnTo>
                <a:lnTo>
                  <a:pt x="361" y="258"/>
                </a:lnTo>
                <a:lnTo>
                  <a:pt x="369" y="261"/>
                </a:lnTo>
                <a:lnTo>
                  <a:pt x="372" y="263"/>
                </a:lnTo>
                <a:lnTo>
                  <a:pt x="375" y="268"/>
                </a:lnTo>
                <a:lnTo>
                  <a:pt x="375" y="274"/>
                </a:lnTo>
                <a:lnTo>
                  <a:pt x="375" y="279"/>
                </a:lnTo>
                <a:lnTo>
                  <a:pt x="378" y="282"/>
                </a:lnTo>
                <a:lnTo>
                  <a:pt x="372" y="287"/>
                </a:lnTo>
                <a:lnTo>
                  <a:pt x="367" y="292"/>
                </a:lnTo>
                <a:lnTo>
                  <a:pt x="364" y="295"/>
                </a:lnTo>
                <a:lnTo>
                  <a:pt x="359" y="297"/>
                </a:lnTo>
                <a:lnTo>
                  <a:pt x="353" y="295"/>
                </a:lnTo>
                <a:lnTo>
                  <a:pt x="348" y="292"/>
                </a:lnTo>
                <a:lnTo>
                  <a:pt x="340" y="289"/>
                </a:lnTo>
                <a:lnTo>
                  <a:pt x="332" y="287"/>
                </a:lnTo>
                <a:lnTo>
                  <a:pt x="332" y="284"/>
                </a:lnTo>
                <a:lnTo>
                  <a:pt x="329" y="282"/>
                </a:lnTo>
                <a:lnTo>
                  <a:pt x="329" y="276"/>
                </a:lnTo>
                <a:lnTo>
                  <a:pt x="324" y="276"/>
                </a:lnTo>
                <a:lnTo>
                  <a:pt x="319" y="276"/>
                </a:lnTo>
                <a:lnTo>
                  <a:pt x="313" y="276"/>
                </a:lnTo>
                <a:lnTo>
                  <a:pt x="311" y="279"/>
                </a:lnTo>
                <a:lnTo>
                  <a:pt x="305" y="279"/>
                </a:lnTo>
                <a:lnTo>
                  <a:pt x="305" y="282"/>
                </a:lnTo>
                <a:lnTo>
                  <a:pt x="303" y="284"/>
                </a:lnTo>
                <a:lnTo>
                  <a:pt x="297" y="287"/>
                </a:lnTo>
                <a:lnTo>
                  <a:pt x="292" y="287"/>
                </a:lnTo>
                <a:lnTo>
                  <a:pt x="289" y="292"/>
                </a:lnTo>
                <a:lnTo>
                  <a:pt x="286" y="295"/>
                </a:lnTo>
                <a:lnTo>
                  <a:pt x="281" y="297"/>
                </a:lnTo>
                <a:lnTo>
                  <a:pt x="276" y="300"/>
                </a:lnTo>
                <a:lnTo>
                  <a:pt x="268" y="308"/>
                </a:lnTo>
                <a:lnTo>
                  <a:pt x="265" y="308"/>
                </a:lnTo>
                <a:lnTo>
                  <a:pt x="260" y="308"/>
                </a:lnTo>
                <a:lnTo>
                  <a:pt x="254" y="313"/>
                </a:lnTo>
                <a:lnTo>
                  <a:pt x="252" y="316"/>
                </a:lnTo>
                <a:lnTo>
                  <a:pt x="252" y="318"/>
                </a:lnTo>
                <a:lnTo>
                  <a:pt x="254" y="324"/>
                </a:lnTo>
                <a:lnTo>
                  <a:pt x="254" y="326"/>
                </a:lnTo>
                <a:lnTo>
                  <a:pt x="252" y="332"/>
                </a:lnTo>
                <a:lnTo>
                  <a:pt x="252" y="334"/>
                </a:lnTo>
                <a:lnTo>
                  <a:pt x="249" y="337"/>
                </a:lnTo>
                <a:lnTo>
                  <a:pt x="246" y="337"/>
                </a:lnTo>
                <a:lnTo>
                  <a:pt x="246" y="334"/>
                </a:lnTo>
                <a:lnTo>
                  <a:pt x="241" y="337"/>
                </a:lnTo>
                <a:lnTo>
                  <a:pt x="236" y="340"/>
                </a:lnTo>
                <a:lnTo>
                  <a:pt x="233" y="342"/>
                </a:lnTo>
                <a:lnTo>
                  <a:pt x="230" y="345"/>
                </a:lnTo>
                <a:lnTo>
                  <a:pt x="230" y="350"/>
                </a:lnTo>
                <a:lnTo>
                  <a:pt x="228" y="353"/>
                </a:lnTo>
                <a:lnTo>
                  <a:pt x="228" y="350"/>
                </a:lnTo>
                <a:lnTo>
                  <a:pt x="217" y="353"/>
                </a:lnTo>
                <a:lnTo>
                  <a:pt x="214" y="358"/>
                </a:lnTo>
                <a:lnTo>
                  <a:pt x="214" y="363"/>
                </a:lnTo>
                <a:lnTo>
                  <a:pt x="211" y="371"/>
                </a:lnTo>
                <a:lnTo>
                  <a:pt x="209" y="371"/>
                </a:lnTo>
                <a:lnTo>
                  <a:pt x="209" y="374"/>
                </a:lnTo>
                <a:lnTo>
                  <a:pt x="203" y="371"/>
                </a:lnTo>
                <a:lnTo>
                  <a:pt x="201" y="371"/>
                </a:lnTo>
                <a:lnTo>
                  <a:pt x="198" y="374"/>
                </a:lnTo>
                <a:lnTo>
                  <a:pt x="193" y="376"/>
                </a:lnTo>
                <a:lnTo>
                  <a:pt x="193" y="379"/>
                </a:lnTo>
                <a:lnTo>
                  <a:pt x="193" y="382"/>
                </a:lnTo>
                <a:lnTo>
                  <a:pt x="190" y="382"/>
                </a:lnTo>
                <a:lnTo>
                  <a:pt x="187" y="387"/>
                </a:lnTo>
                <a:lnTo>
                  <a:pt x="187" y="390"/>
                </a:lnTo>
                <a:lnTo>
                  <a:pt x="179" y="390"/>
                </a:lnTo>
                <a:lnTo>
                  <a:pt x="171" y="390"/>
                </a:lnTo>
                <a:lnTo>
                  <a:pt x="169" y="387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1" name="Freeform 48"/>
          <p:cNvSpPr>
            <a:spLocks/>
          </p:cNvSpPr>
          <p:nvPr/>
        </p:nvSpPr>
        <p:spPr bwMode="auto">
          <a:xfrm>
            <a:off x="4067058" y="5089409"/>
            <a:ext cx="374460" cy="117825"/>
          </a:xfrm>
          <a:custGeom>
            <a:avLst/>
            <a:gdLst>
              <a:gd name="T0" fmla="*/ 3 w 72"/>
              <a:gd name="T1" fmla="*/ 14 h 48"/>
              <a:gd name="T2" fmla="*/ 0 w 72"/>
              <a:gd name="T3" fmla="*/ 14 h 48"/>
              <a:gd name="T4" fmla="*/ 3 w 72"/>
              <a:gd name="T5" fmla="*/ 8 h 48"/>
              <a:gd name="T6" fmla="*/ 5 w 72"/>
              <a:gd name="T7" fmla="*/ 11 h 48"/>
              <a:gd name="T8" fmla="*/ 8 w 72"/>
              <a:gd name="T9" fmla="*/ 8 h 48"/>
              <a:gd name="T10" fmla="*/ 8 w 72"/>
              <a:gd name="T11" fmla="*/ 11 h 48"/>
              <a:gd name="T12" fmla="*/ 8 w 72"/>
              <a:gd name="T13" fmla="*/ 14 h 48"/>
              <a:gd name="T14" fmla="*/ 11 w 72"/>
              <a:gd name="T15" fmla="*/ 14 h 48"/>
              <a:gd name="T16" fmla="*/ 13 w 72"/>
              <a:gd name="T17" fmla="*/ 6 h 48"/>
              <a:gd name="T18" fmla="*/ 16 w 72"/>
              <a:gd name="T19" fmla="*/ 6 h 48"/>
              <a:gd name="T20" fmla="*/ 19 w 72"/>
              <a:gd name="T21" fmla="*/ 6 h 48"/>
              <a:gd name="T22" fmla="*/ 21 w 72"/>
              <a:gd name="T23" fmla="*/ 6 h 48"/>
              <a:gd name="T24" fmla="*/ 24 w 72"/>
              <a:gd name="T25" fmla="*/ 8 h 48"/>
              <a:gd name="T26" fmla="*/ 27 w 72"/>
              <a:gd name="T27" fmla="*/ 6 h 48"/>
              <a:gd name="T28" fmla="*/ 32 w 72"/>
              <a:gd name="T29" fmla="*/ 0 h 48"/>
              <a:gd name="T30" fmla="*/ 54 w 72"/>
              <a:gd name="T31" fmla="*/ 0 h 48"/>
              <a:gd name="T32" fmla="*/ 59 w 72"/>
              <a:gd name="T33" fmla="*/ 0 h 48"/>
              <a:gd name="T34" fmla="*/ 62 w 72"/>
              <a:gd name="T35" fmla="*/ 3 h 48"/>
              <a:gd name="T36" fmla="*/ 67 w 72"/>
              <a:gd name="T37" fmla="*/ 8 h 48"/>
              <a:gd name="T38" fmla="*/ 72 w 72"/>
              <a:gd name="T39" fmla="*/ 11 h 48"/>
              <a:gd name="T40" fmla="*/ 64 w 72"/>
              <a:gd name="T41" fmla="*/ 19 h 48"/>
              <a:gd name="T42" fmla="*/ 62 w 72"/>
              <a:gd name="T43" fmla="*/ 22 h 48"/>
              <a:gd name="T44" fmla="*/ 59 w 72"/>
              <a:gd name="T45" fmla="*/ 24 h 48"/>
              <a:gd name="T46" fmla="*/ 54 w 72"/>
              <a:gd name="T47" fmla="*/ 27 h 48"/>
              <a:gd name="T48" fmla="*/ 51 w 72"/>
              <a:gd name="T49" fmla="*/ 27 h 48"/>
              <a:gd name="T50" fmla="*/ 48 w 72"/>
              <a:gd name="T51" fmla="*/ 35 h 48"/>
              <a:gd name="T52" fmla="*/ 48 w 72"/>
              <a:gd name="T53" fmla="*/ 37 h 48"/>
              <a:gd name="T54" fmla="*/ 51 w 72"/>
              <a:gd name="T55" fmla="*/ 37 h 48"/>
              <a:gd name="T56" fmla="*/ 51 w 72"/>
              <a:gd name="T57" fmla="*/ 40 h 48"/>
              <a:gd name="T58" fmla="*/ 54 w 72"/>
              <a:gd name="T59" fmla="*/ 45 h 48"/>
              <a:gd name="T60" fmla="*/ 51 w 72"/>
              <a:gd name="T61" fmla="*/ 48 h 48"/>
              <a:gd name="T62" fmla="*/ 32 w 72"/>
              <a:gd name="T63" fmla="*/ 40 h 48"/>
              <a:gd name="T64" fmla="*/ 29 w 72"/>
              <a:gd name="T65" fmla="*/ 43 h 48"/>
              <a:gd name="T66" fmla="*/ 29 w 72"/>
              <a:gd name="T67" fmla="*/ 48 h 48"/>
              <a:gd name="T68" fmla="*/ 24 w 72"/>
              <a:gd name="T69" fmla="*/ 48 h 48"/>
              <a:gd name="T70" fmla="*/ 21 w 72"/>
              <a:gd name="T71" fmla="*/ 43 h 48"/>
              <a:gd name="T72" fmla="*/ 19 w 72"/>
              <a:gd name="T73" fmla="*/ 37 h 48"/>
              <a:gd name="T74" fmla="*/ 19 w 72"/>
              <a:gd name="T75" fmla="*/ 32 h 48"/>
              <a:gd name="T76" fmla="*/ 16 w 72"/>
              <a:gd name="T77" fmla="*/ 29 h 48"/>
              <a:gd name="T78" fmla="*/ 11 w 72"/>
              <a:gd name="T79" fmla="*/ 24 h 48"/>
              <a:gd name="T80" fmla="*/ 11 w 72"/>
              <a:gd name="T81" fmla="*/ 19 h 48"/>
              <a:gd name="T82" fmla="*/ 11 w 72"/>
              <a:gd name="T83" fmla="*/ 16 h 48"/>
              <a:gd name="T84" fmla="*/ 8 w 72"/>
              <a:gd name="T85" fmla="*/ 16 h 48"/>
              <a:gd name="T86" fmla="*/ 5 w 72"/>
              <a:gd name="T87" fmla="*/ 16 h 48"/>
              <a:gd name="T88" fmla="*/ 3 w 72"/>
              <a:gd name="T89" fmla="*/ 16 h 48"/>
              <a:gd name="T90" fmla="*/ 3 w 72"/>
              <a:gd name="T91" fmla="*/ 14 h 4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2"/>
              <a:gd name="T139" fmla="*/ 0 h 48"/>
              <a:gd name="T140" fmla="*/ 72 w 72"/>
              <a:gd name="T141" fmla="*/ 48 h 4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2" h="48">
                <a:moveTo>
                  <a:pt x="3" y="14"/>
                </a:moveTo>
                <a:lnTo>
                  <a:pt x="0" y="14"/>
                </a:lnTo>
                <a:lnTo>
                  <a:pt x="3" y="8"/>
                </a:lnTo>
                <a:lnTo>
                  <a:pt x="5" y="11"/>
                </a:lnTo>
                <a:lnTo>
                  <a:pt x="8" y="8"/>
                </a:lnTo>
                <a:lnTo>
                  <a:pt x="8" y="11"/>
                </a:lnTo>
                <a:lnTo>
                  <a:pt x="8" y="14"/>
                </a:lnTo>
                <a:lnTo>
                  <a:pt x="11" y="14"/>
                </a:lnTo>
                <a:lnTo>
                  <a:pt x="13" y="6"/>
                </a:lnTo>
                <a:lnTo>
                  <a:pt x="16" y="6"/>
                </a:lnTo>
                <a:lnTo>
                  <a:pt x="19" y="6"/>
                </a:lnTo>
                <a:lnTo>
                  <a:pt x="21" y="6"/>
                </a:lnTo>
                <a:lnTo>
                  <a:pt x="24" y="8"/>
                </a:lnTo>
                <a:lnTo>
                  <a:pt x="27" y="6"/>
                </a:lnTo>
                <a:lnTo>
                  <a:pt x="32" y="0"/>
                </a:lnTo>
                <a:lnTo>
                  <a:pt x="54" y="0"/>
                </a:lnTo>
                <a:lnTo>
                  <a:pt x="59" y="0"/>
                </a:lnTo>
                <a:lnTo>
                  <a:pt x="62" y="3"/>
                </a:lnTo>
                <a:lnTo>
                  <a:pt x="67" y="8"/>
                </a:lnTo>
                <a:lnTo>
                  <a:pt x="72" y="11"/>
                </a:lnTo>
                <a:lnTo>
                  <a:pt x="64" y="19"/>
                </a:lnTo>
                <a:lnTo>
                  <a:pt x="62" y="22"/>
                </a:lnTo>
                <a:lnTo>
                  <a:pt x="59" y="24"/>
                </a:lnTo>
                <a:lnTo>
                  <a:pt x="54" y="27"/>
                </a:lnTo>
                <a:lnTo>
                  <a:pt x="51" y="27"/>
                </a:lnTo>
                <a:lnTo>
                  <a:pt x="48" y="35"/>
                </a:lnTo>
                <a:lnTo>
                  <a:pt x="48" y="37"/>
                </a:lnTo>
                <a:lnTo>
                  <a:pt x="51" y="37"/>
                </a:lnTo>
                <a:lnTo>
                  <a:pt x="51" y="40"/>
                </a:lnTo>
                <a:lnTo>
                  <a:pt x="54" y="45"/>
                </a:lnTo>
                <a:lnTo>
                  <a:pt x="51" y="48"/>
                </a:lnTo>
                <a:lnTo>
                  <a:pt x="32" y="40"/>
                </a:lnTo>
                <a:lnTo>
                  <a:pt x="29" y="43"/>
                </a:lnTo>
                <a:lnTo>
                  <a:pt x="29" y="48"/>
                </a:lnTo>
                <a:lnTo>
                  <a:pt x="24" y="48"/>
                </a:lnTo>
                <a:lnTo>
                  <a:pt x="21" y="43"/>
                </a:lnTo>
                <a:lnTo>
                  <a:pt x="19" y="37"/>
                </a:lnTo>
                <a:lnTo>
                  <a:pt x="19" y="32"/>
                </a:lnTo>
                <a:lnTo>
                  <a:pt x="16" y="29"/>
                </a:lnTo>
                <a:lnTo>
                  <a:pt x="11" y="24"/>
                </a:lnTo>
                <a:lnTo>
                  <a:pt x="11" y="19"/>
                </a:lnTo>
                <a:lnTo>
                  <a:pt x="11" y="16"/>
                </a:lnTo>
                <a:lnTo>
                  <a:pt x="8" y="16"/>
                </a:lnTo>
                <a:lnTo>
                  <a:pt x="5" y="16"/>
                </a:lnTo>
                <a:lnTo>
                  <a:pt x="3" y="16"/>
                </a:lnTo>
                <a:lnTo>
                  <a:pt x="3" y="14"/>
                </a:lnTo>
                <a:close/>
              </a:path>
            </a:pathLst>
          </a:custGeom>
          <a:solidFill>
            <a:srgbClr val="92D050">
              <a:alpha val="1000"/>
            </a:srgb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2" name="Freeform 49"/>
          <p:cNvSpPr>
            <a:spLocks/>
          </p:cNvSpPr>
          <p:nvPr/>
        </p:nvSpPr>
        <p:spPr bwMode="auto">
          <a:xfrm>
            <a:off x="4067058" y="5089409"/>
            <a:ext cx="374460" cy="117825"/>
          </a:xfrm>
          <a:custGeom>
            <a:avLst/>
            <a:gdLst>
              <a:gd name="T0" fmla="*/ 3 w 72"/>
              <a:gd name="T1" fmla="*/ 14 h 48"/>
              <a:gd name="T2" fmla="*/ 0 w 72"/>
              <a:gd name="T3" fmla="*/ 14 h 48"/>
              <a:gd name="T4" fmla="*/ 3 w 72"/>
              <a:gd name="T5" fmla="*/ 8 h 48"/>
              <a:gd name="T6" fmla="*/ 5 w 72"/>
              <a:gd name="T7" fmla="*/ 11 h 48"/>
              <a:gd name="T8" fmla="*/ 8 w 72"/>
              <a:gd name="T9" fmla="*/ 8 h 48"/>
              <a:gd name="T10" fmla="*/ 8 w 72"/>
              <a:gd name="T11" fmla="*/ 11 h 48"/>
              <a:gd name="T12" fmla="*/ 8 w 72"/>
              <a:gd name="T13" fmla="*/ 14 h 48"/>
              <a:gd name="T14" fmla="*/ 11 w 72"/>
              <a:gd name="T15" fmla="*/ 14 h 48"/>
              <a:gd name="T16" fmla="*/ 13 w 72"/>
              <a:gd name="T17" fmla="*/ 6 h 48"/>
              <a:gd name="T18" fmla="*/ 16 w 72"/>
              <a:gd name="T19" fmla="*/ 6 h 48"/>
              <a:gd name="T20" fmla="*/ 19 w 72"/>
              <a:gd name="T21" fmla="*/ 6 h 48"/>
              <a:gd name="T22" fmla="*/ 21 w 72"/>
              <a:gd name="T23" fmla="*/ 6 h 48"/>
              <a:gd name="T24" fmla="*/ 24 w 72"/>
              <a:gd name="T25" fmla="*/ 8 h 48"/>
              <a:gd name="T26" fmla="*/ 27 w 72"/>
              <a:gd name="T27" fmla="*/ 6 h 48"/>
              <a:gd name="T28" fmla="*/ 32 w 72"/>
              <a:gd name="T29" fmla="*/ 0 h 48"/>
              <a:gd name="T30" fmla="*/ 54 w 72"/>
              <a:gd name="T31" fmla="*/ 0 h 48"/>
              <a:gd name="T32" fmla="*/ 59 w 72"/>
              <a:gd name="T33" fmla="*/ 0 h 48"/>
              <a:gd name="T34" fmla="*/ 62 w 72"/>
              <a:gd name="T35" fmla="*/ 3 h 48"/>
              <a:gd name="T36" fmla="*/ 67 w 72"/>
              <a:gd name="T37" fmla="*/ 8 h 48"/>
              <a:gd name="T38" fmla="*/ 72 w 72"/>
              <a:gd name="T39" fmla="*/ 11 h 48"/>
              <a:gd name="T40" fmla="*/ 64 w 72"/>
              <a:gd name="T41" fmla="*/ 19 h 48"/>
              <a:gd name="T42" fmla="*/ 62 w 72"/>
              <a:gd name="T43" fmla="*/ 22 h 48"/>
              <a:gd name="T44" fmla="*/ 59 w 72"/>
              <a:gd name="T45" fmla="*/ 24 h 48"/>
              <a:gd name="T46" fmla="*/ 54 w 72"/>
              <a:gd name="T47" fmla="*/ 27 h 48"/>
              <a:gd name="T48" fmla="*/ 51 w 72"/>
              <a:gd name="T49" fmla="*/ 27 h 48"/>
              <a:gd name="T50" fmla="*/ 48 w 72"/>
              <a:gd name="T51" fmla="*/ 35 h 48"/>
              <a:gd name="T52" fmla="*/ 48 w 72"/>
              <a:gd name="T53" fmla="*/ 37 h 48"/>
              <a:gd name="T54" fmla="*/ 51 w 72"/>
              <a:gd name="T55" fmla="*/ 37 h 48"/>
              <a:gd name="T56" fmla="*/ 51 w 72"/>
              <a:gd name="T57" fmla="*/ 40 h 48"/>
              <a:gd name="T58" fmla="*/ 54 w 72"/>
              <a:gd name="T59" fmla="*/ 45 h 48"/>
              <a:gd name="T60" fmla="*/ 51 w 72"/>
              <a:gd name="T61" fmla="*/ 48 h 48"/>
              <a:gd name="T62" fmla="*/ 32 w 72"/>
              <a:gd name="T63" fmla="*/ 40 h 48"/>
              <a:gd name="T64" fmla="*/ 29 w 72"/>
              <a:gd name="T65" fmla="*/ 43 h 48"/>
              <a:gd name="T66" fmla="*/ 29 w 72"/>
              <a:gd name="T67" fmla="*/ 48 h 48"/>
              <a:gd name="T68" fmla="*/ 24 w 72"/>
              <a:gd name="T69" fmla="*/ 48 h 48"/>
              <a:gd name="T70" fmla="*/ 21 w 72"/>
              <a:gd name="T71" fmla="*/ 43 h 48"/>
              <a:gd name="T72" fmla="*/ 19 w 72"/>
              <a:gd name="T73" fmla="*/ 37 h 48"/>
              <a:gd name="T74" fmla="*/ 19 w 72"/>
              <a:gd name="T75" fmla="*/ 32 h 48"/>
              <a:gd name="T76" fmla="*/ 16 w 72"/>
              <a:gd name="T77" fmla="*/ 29 h 48"/>
              <a:gd name="T78" fmla="*/ 11 w 72"/>
              <a:gd name="T79" fmla="*/ 24 h 48"/>
              <a:gd name="T80" fmla="*/ 11 w 72"/>
              <a:gd name="T81" fmla="*/ 19 h 48"/>
              <a:gd name="T82" fmla="*/ 11 w 72"/>
              <a:gd name="T83" fmla="*/ 16 h 48"/>
              <a:gd name="T84" fmla="*/ 8 w 72"/>
              <a:gd name="T85" fmla="*/ 16 h 48"/>
              <a:gd name="T86" fmla="*/ 5 w 72"/>
              <a:gd name="T87" fmla="*/ 16 h 48"/>
              <a:gd name="T88" fmla="*/ 3 w 72"/>
              <a:gd name="T89" fmla="*/ 16 h 48"/>
              <a:gd name="T90" fmla="*/ 3 w 72"/>
              <a:gd name="T91" fmla="*/ 14 h 4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2"/>
              <a:gd name="T139" fmla="*/ 0 h 48"/>
              <a:gd name="T140" fmla="*/ 72 w 72"/>
              <a:gd name="T141" fmla="*/ 48 h 4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2" h="48">
                <a:moveTo>
                  <a:pt x="3" y="14"/>
                </a:moveTo>
                <a:lnTo>
                  <a:pt x="0" y="14"/>
                </a:lnTo>
                <a:lnTo>
                  <a:pt x="3" y="8"/>
                </a:lnTo>
                <a:lnTo>
                  <a:pt x="5" y="11"/>
                </a:lnTo>
                <a:lnTo>
                  <a:pt x="8" y="8"/>
                </a:lnTo>
                <a:lnTo>
                  <a:pt x="8" y="11"/>
                </a:lnTo>
                <a:lnTo>
                  <a:pt x="8" y="14"/>
                </a:lnTo>
                <a:lnTo>
                  <a:pt x="11" y="14"/>
                </a:lnTo>
                <a:lnTo>
                  <a:pt x="13" y="6"/>
                </a:lnTo>
                <a:lnTo>
                  <a:pt x="16" y="6"/>
                </a:lnTo>
                <a:lnTo>
                  <a:pt x="19" y="6"/>
                </a:lnTo>
                <a:lnTo>
                  <a:pt x="21" y="6"/>
                </a:lnTo>
                <a:lnTo>
                  <a:pt x="24" y="8"/>
                </a:lnTo>
                <a:lnTo>
                  <a:pt x="27" y="6"/>
                </a:lnTo>
                <a:lnTo>
                  <a:pt x="32" y="0"/>
                </a:lnTo>
                <a:lnTo>
                  <a:pt x="54" y="0"/>
                </a:lnTo>
                <a:lnTo>
                  <a:pt x="59" y="0"/>
                </a:lnTo>
                <a:lnTo>
                  <a:pt x="62" y="3"/>
                </a:lnTo>
                <a:lnTo>
                  <a:pt x="67" y="8"/>
                </a:lnTo>
                <a:lnTo>
                  <a:pt x="72" y="11"/>
                </a:lnTo>
                <a:lnTo>
                  <a:pt x="64" y="19"/>
                </a:lnTo>
                <a:lnTo>
                  <a:pt x="62" y="22"/>
                </a:lnTo>
                <a:lnTo>
                  <a:pt x="59" y="24"/>
                </a:lnTo>
                <a:lnTo>
                  <a:pt x="54" y="27"/>
                </a:lnTo>
                <a:lnTo>
                  <a:pt x="51" y="27"/>
                </a:lnTo>
                <a:lnTo>
                  <a:pt x="48" y="35"/>
                </a:lnTo>
                <a:lnTo>
                  <a:pt x="48" y="37"/>
                </a:lnTo>
                <a:lnTo>
                  <a:pt x="51" y="37"/>
                </a:lnTo>
                <a:lnTo>
                  <a:pt x="51" y="40"/>
                </a:lnTo>
                <a:lnTo>
                  <a:pt x="54" y="45"/>
                </a:lnTo>
                <a:lnTo>
                  <a:pt x="51" y="48"/>
                </a:lnTo>
                <a:lnTo>
                  <a:pt x="32" y="40"/>
                </a:lnTo>
                <a:lnTo>
                  <a:pt x="29" y="43"/>
                </a:lnTo>
                <a:lnTo>
                  <a:pt x="29" y="48"/>
                </a:lnTo>
                <a:lnTo>
                  <a:pt x="24" y="48"/>
                </a:lnTo>
                <a:lnTo>
                  <a:pt x="21" y="43"/>
                </a:lnTo>
                <a:lnTo>
                  <a:pt x="19" y="37"/>
                </a:lnTo>
                <a:lnTo>
                  <a:pt x="19" y="32"/>
                </a:lnTo>
                <a:lnTo>
                  <a:pt x="16" y="29"/>
                </a:lnTo>
                <a:lnTo>
                  <a:pt x="11" y="24"/>
                </a:lnTo>
                <a:lnTo>
                  <a:pt x="11" y="19"/>
                </a:lnTo>
                <a:lnTo>
                  <a:pt x="11" y="16"/>
                </a:lnTo>
                <a:lnTo>
                  <a:pt x="8" y="16"/>
                </a:lnTo>
                <a:lnTo>
                  <a:pt x="5" y="16"/>
                </a:lnTo>
                <a:lnTo>
                  <a:pt x="3" y="16"/>
                </a:lnTo>
                <a:lnTo>
                  <a:pt x="3" y="14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3" name="Freeform 50"/>
          <p:cNvSpPr>
            <a:spLocks/>
          </p:cNvSpPr>
          <p:nvPr/>
        </p:nvSpPr>
        <p:spPr bwMode="auto">
          <a:xfrm>
            <a:off x="2980083" y="3756506"/>
            <a:ext cx="1503043" cy="790413"/>
          </a:xfrm>
          <a:custGeom>
            <a:avLst/>
            <a:gdLst>
              <a:gd name="T0" fmla="*/ 27 w 289"/>
              <a:gd name="T1" fmla="*/ 35 h 322"/>
              <a:gd name="T2" fmla="*/ 48 w 289"/>
              <a:gd name="T3" fmla="*/ 27 h 322"/>
              <a:gd name="T4" fmla="*/ 75 w 289"/>
              <a:gd name="T5" fmla="*/ 27 h 322"/>
              <a:gd name="T6" fmla="*/ 110 w 289"/>
              <a:gd name="T7" fmla="*/ 3 h 322"/>
              <a:gd name="T8" fmla="*/ 129 w 289"/>
              <a:gd name="T9" fmla="*/ 14 h 322"/>
              <a:gd name="T10" fmla="*/ 158 w 289"/>
              <a:gd name="T11" fmla="*/ 19 h 322"/>
              <a:gd name="T12" fmla="*/ 209 w 289"/>
              <a:gd name="T13" fmla="*/ 29 h 322"/>
              <a:gd name="T14" fmla="*/ 255 w 289"/>
              <a:gd name="T15" fmla="*/ 16 h 322"/>
              <a:gd name="T16" fmla="*/ 281 w 289"/>
              <a:gd name="T17" fmla="*/ 29 h 322"/>
              <a:gd name="T18" fmla="*/ 265 w 289"/>
              <a:gd name="T19" fmla="*/ 56 h 322"/>
              <a:gd name="T20" fmla="*/ 273 w 289"/>
              <a:gd name="T21" fmla="*/ 74 h 322"/>
              <a:gd name="T22" fmla="*/ 260 w 289"/>
              <a:gd name="T23" fmla="*/ 85 h 322"/>
              <a:gd name="T24" fmla="*/ 276 w 289"/>
              <a:gd name="T25" fmla="*/ 95 h 322"/>
              <a:gd name="T26" fmla="*/ 281 w 289"/>
              <a:gd name="T27" fmla="*/ 119 h 322"/>
              <a:gd name="T28" fmla="*/ 289 w 289"/>
              <a:gd name="T29" fmla="*/ 135 h 322"/>
              <a:gd name="T30" fmla="*/ 281 w 289"/>
              <a:gd name="T31" fmla="*/ 156 h 322"/>
              <a:gd name="T32" fmla="*/ 265 w 289"/>
              <a:gd name="T33" fmla="*/ 172 h 322"/>
              <a:gd name="T34" fmla="*/ 276 w 289"/>
              <a:gd name="T35" fmla="*/ 188 h 322"/>
              <a:gd name="T36" fmla="*/ 276 w 289"/>
              <a:gd name="T37" fmla="*/ 206 h 322"/>
              <a:gd name="T38" fmla="*/ 284 w 289"/>
              <a:gd name="T39" fmla="*/ 217 h 322"/>
              <a:gd name="T40" fmla="*/ 284 w 289"/>
              <a:gd name="T41" fmla="*/ 232 h 322"/>
              <a:gd name="T42" fmla="*/ 271 w 289"/>
              <a:gd name="T43" fmla="*/ 232 h 322"/>
              <a:gd name="T44" fmla="*/ 260 w 289"/>
              <a:gd name="T45" fmla="*/ 227 h 322"/>
              <a:gd name="T46" fmla="*/ 244 w 289"/>
              <a:gd name="T47" fmla="*/ 235 h 322"/>
              <a:gd name="T48" fmla="*/ 244 w 289"/>
              <a:gd name="T49" fmla="*/ 246 h 322"/>
              <a:gd name="T50" fmla="*/ 233 w 289"/>
              <a:gd name="T51" fmla="*/ 264 h 322"/>
              <a:gd name="T52" fmla="*/ 212 w 289"/>
              <a:gd name="T53" fmla="*/ 264 h 322"/>
              <a:gd name="T54" fmla="*/ 204 w 289"/>
              <a:gd name="T55" fmla="*/ 280 h 322"/>
              <a:gd name="T56" fmla="*/ 185 w 289"/>
              <a:gd name="T57" fmla="*/ 285 h 322"/>
              <a:gd name="T58" fmla="*/ 174 w 289"/>
              <a:gd name="T59" fmla="*/ 298 h 322"/>
              <a:gd name="T60" fmla="*/ 169 w 289"/>
              <a:gd name="T61" fmla="*/ 322 h 322"/>
              <a:gd name="T62" fmla="*/ 147 w 289"/>
              <a:gd name="T63" fmla="*/ 322 h 322"/>
              <a:gd name="T64" fmla="*/ 131 w 289"/>
              <a:gd name="T65" fmla="*/ 304 h 322"/>
              <a:gd name="T66" fmla="*/ 123 w 289"/>
              <a:gd name="T67" fmla="*/ 293 h 322"/>
              <a:gd name="T68" fmla="*/ 113 w 289"/>
              <a:gd name="T69" fmla="*/ 282 h 322"/>
              <a:gd name="T70" fmla="*/ 99 w 289"/>
              <a:gd name="T71" fmla="*/ 288 h 322"/>
              <a:gd name="T72" fmla="*/ 99 w 289"/>
              <a:gd name="T73" fmla="*/ 275 h 322"/>
              <a:gd name="T74" fmla="*/ 99 w 289"/>
              <a:gd name="T75" fmla="*/ 246 h 322"/>
              <a:gd name="T76" fmla="*/ 102 w 289"/>
              <a:gd name="T77" fmla="*/ 217 h 322"/>
              <a:gd name="T78" fmla="*/ 89 w 289"/>
              <a:gd name="T79" fmla="*/ 201 h 322"/>
              <a:gd name="T80" fmla="*/ 86 w 289"/>
              <a:gd name="T81" fmla="*/ 185 h 322"/>
              <a:gd name="T82" fmla="*/ 83 w 289"/>
              <a:gd name="T83" fmla="*/ 161 h 322"/>
              <a:gd name="T84" fmla="*/ 80 w 289"/>
              <a:gd name="T85" fmla="*/ 137 h 322"/>
              <a:gd name="T86" fmla="*/ 59 w 289"/>
              <a:gd name="T87" fmla="*/ 143 h 322"/>
              <a:gd name="T88" fmla="*/ 51 w 289"/>
              <a:gd name="T89" fmla="*/ 130 h 322"/>
              <a:gd name="T90" fmla="*/ 38 w 289"/>
              <a:gd name="T91" fmla="*/ 119 h 322"/>
              <a:gd name="T92" fmla="*/ 24 w 289"/>
              <a:gd name="T93" fmla="*/ 101 h 322"/>
              <a:gd name="T94" fmla="*/ 8 w 289"/>
              <a:gd name="T95" fmla="*/ 101 h 322"/>
              <a:gd name="T96" fmla="*/ 5 w 289"/>
              <a:gd name="T97" fmla="*/ 79 h 322"/>
              <a:gd name="T98" fmla="*/ 19 w 289"/>
              <a:gd name="T99" fmla="*/ 72 h 322"/>
              <a:gd name="T100" fmla="*/ 30 w 289"/>
              <a:gd name="T101" fmla="*/ 56 h 322"/>
              <a:gd name="T102" fmla="*/ 14 w 289"/>
              <a:gd name="T103" fmla="*/ 56 h 322"/>
              <a:gd name="T104" fmla="*/ 11 w 289"/>
              <a:gd name="T105" fmla="*/ 48 h 322"/>
              <a:gd name="T106" fmla="*/ 3 w 289"/>
              <a:gd name="T107" fmla="*/ 43 h 32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89"/>
              <a:gd name="T163" fmla="*/ 0 h 322"/>
              <a:gd name="T164" fmla="*/ 289 w 289"/>
              <a:gd name="T165" fmla="*/ 322 h 32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89" h="322">
                <a:moveTo>
                  <a:pt x="8" y="43"/>
                </a:moveTo>
                <a:lnTo>
                  <a:pt x="11" y="43"/>
                </a:lnTo>
                <a:lnTo>
                  <a:pt x="14" y="43"/>
                </a:lnTo>
                <a:lnTo>
                  <a:pt x="22" y="37"/>
                </a:lnTo>
                <a:lnTo>
                  <a:pt x="27" y="35"/>
                </a:lnTo>
                <a:lnTo>
                  <a:pt x="35" y="37"/>
                </a:lnTo>
                <a:lnTo>
                  <a:pt x="40" y="37"/>
                </a:lnTo>
                <a:lnTo>
                  <a:pt x="46" y="35"/>
                </a:lnTo>
                <a:lnTo>
                  <a:pt x="48" y="32"/>
                </a:lnTo>
                <a:lnTo>
                  <a:pt x="48" y="27"/>
                </a:lnTo>
                <a:lnTo>
                  <a:pt x="54" y="24"/>
                </a:lnTo>
                <a:lnTo>
                  <a:pt x="59" y="24"/>
                </a:lnTo>
                <a:lnTo>
                  <a:pt x="64" y="24"/>
                </a:lnTo>
                <a:lnTo>
                  <a:pt x="70" y="27"/>
                </a:lnTo>
                <a:lnTo>
                  <a:pt x="75" y="27"/>
                </a:lnTo>
                <a:lnTo>
                  <a:pt x="83" y="24"/>
                </a:lnTo>
                <a:lnTo>
                  <a:pt x="91" y="24"/>
                </a:lnTo>
                <a:lnTo>
                  <a:pt x="99" y="19"/>
                </a:lnTo>
                <a:lnTo>
                  <a:pt x="107" y="11"/>
                </a:lnTo>
                <a:lnTo>
                  <a:pt x="110" y="3"/>
                </a:lnTo>
                <a:lnTo>
                  <a:pt x="113" y="3"/>
                </a:lnTo>
                <a:lnTo>
                  <a:pt x="113" y="0"/>
                </a:lnTo>
                <a:lnTo>
                  <a:pt x="118" y="0"/>
                </a:lnTo>
                <a:lnTo>
                  <a:pt x="123" y="6"/>
                </a:lnTo>
                <a:lnTo>
                  <a:pt x="129" y="14"/>
                </a:lnTo>
                <a:lnTo>
                  <a:pt x="129" y="24"/>
                </a:lnTo>
                <a:lnTo>
                  <a:pt x="131" y="24"/>
                </a:lnTo>
                <a:lnTo>
                  <a:pt x="142" y="24"/>
                </a:lnTo>
                <a:lnTo>
                  <a:pt x="150" y="21"/>
                </a:lnTo>
                <a:lnTo>
                  <a:pt x="158" y="19"/>
                </a:lnTo>
                <a:lnTo>
                  <a:pt x="166" y="16"/>
                </a:lnTo>
                <a:lnTo>
                  <a:pt x="180" y="16"/>
                </a:lnTo>
                <a:lnTo>
                  <a:pt x="188" y="19"/>
                </a:lnTo>
                <a:lnTo>
                  <a:pt x="201" y="27"/>
                </a:lnTo>
                <a:lnTo>
                  <a:pt x="209" y="29"/>
                </a:lnTo>
                <a:lnTo>
                  <a:pt x="220" y="32"/>
                </a:lnTo>
                <a:lnTo>
                  <a:pt x="230" y="29"/>
                </a:lnTo>
                <a:lnTo>
                  <a:pt x="238" y="27"/>
                </a:lnTo>
                <a:lnTo>
                  <a:pt x="247" y="21"/>
                </a:lnTo>
                <a:lnTo>
                  <a:pt x="255" y="16"/>
                </a:lnTo>
                <a:lnTo>
                  <a:pt x="268" y="8"/>
                </a:lnTo>
                <a:lnTo>
                  <a:pt x="279" y="19"/>
                </a:lnTo>
                <a:lnTo>
                  <a:pt x="281" y="21"/>
                </a:lnTo>
                <a:lnTo>
                  <a:pt x="284" y="24"/>
                </a:lnTo>
                <a:lnTo>
                  <a:pt x="281" y="29"/>
                </a:lnTo>
                <a:lnTo>
                  <a:pt x="279" y="37"/>
                </a:lnTo>
                <a:lnTo>
                  <a:pt x="276" y="43"/>
                </a:lnTo>
                <a:lnTo>
                  <a:pt x="273" y="48"/>
                </a:lnTo>
                <a:lnTo>
                  <a:pt x="265" y="50"/>
                </a:lnTo>
                <a:lnTo>
                  <a:pt x="265" y="56"/>
                </a:lnTo>
                <a:lnTo>
                  <a:pt x="265" y="61"/>
                </a:lnTo>
                <a:lnTo>
                  <a:pt x="265" y="69"/>
                </a:lnTo>
                <a:lnTo>
                  <a:pt x="265" y="74"/>
                </a:lnTo>
                <a:lnTo>
                  <a:pt x="268" y="74"/>
                </a:lnTo>
                <a:lnTo>
                  <a:pt x="273" y="74"/>
                </a:lnTo>
                <a:lnTo>
                  <a:pt x="273" y="79"/>
                </a:lnTo>
                <a:lnTo>
                  <a:pt x="268" y="79"/>
                </a:lnTo>
                <a:lnTo>
                  <a:pt x="265" y="79"/>
                </a:lnTo>
                <a:lnTo>
                  <a:pt x="263" y="79"/>
                </a:lnTo>
                <a:lnTo>
                  <a:pt x="260" y="85"/>
                </a:lnTo>
                <a:lnTo>
                  <a:pt x="263" y="85"/>
                </a:lnTo>
                <a:lnTo>
                  <a:pt x="265" y="87"/>
                </a:lnTo>
                <a:lnTo>
                  <a:pt x="271" y="90"/>
                </a:lnTo>
                <a:lnTo>
                  <a:pt x="273" y="93"/>
                </a:lnTo>
                <a:lnTo>
                  <a:pt x="276" y="95"/>
                </a:lnTo>
                <a:lnTo>
                  <a:pt x="276" y="98"/>
                </a:lnTo>
                <a:lnTo>
                  <a:pt x="279" y="103"/>
                </a:lnTo>
                <a:lnTo>
                  <a:pt x="281" y="111"/>
                </a:lnTo>
                <a:lnTo>
                  <a:pt x="281" y="114"/>
                </a:lnTo>
                <a:lnTo>
                  <a:pt x="281" y="119"/>
                </a:lnTo>
                <a:lnTo>
                  <a:pt x="281" y="122"/>
                </a:lnTo>
                <a:lnTo>
                  <a:pt x="281" y="127"/>
                </a:lnTo>
                <a:lnTo>
                  <a:pt x="284" y="132"/>
                </a:lnTo>
                <a:lnTo>
                  <a:pt x="287" y="132"/>
                </a:lnTo>
                <a:lnTo>
                  <a:pt x="289" y="135"/>
                </a:lnTo>
                <a:lnTo>
                  <a:pt x="289" y="137"/>
                </a:lnTo>
                <a:lnTo>
                  <a:pt x="289" y="140"/>
                </a:lnTo>
                <a:lnTo>
                  <a:pt x="287" y="145"/>
                </a:lnTo>
                <a:lnTo>
                  <a:pt x="284" y="148"/>
                </a:lnTo>
                <a:lnTo>
                  <a:pt x="281" y="156"/>
                </a:lnTo>
                <a:lnTo>
                  <a:pt x="276" y="159"/>
                </a:lnTo>
                <a:lnTo>
                  <a:pt x="273" y="161"/>
                </a:lnTo>
                <a:lnTo>
                  <a:pt x="271" y="166"/>
                </a:lnTo>
                <a:lnTo>
                  <a:pt x="265" y="169"/>
                </a:lnTo>
                <a:lnTo>
                  <a:pt x="265" y="172"/>
                </a:lnTo>
                <a:lnTo>
                  <a:pt x="265" y="177"/>
                </a:lnTo>
                <a:lnTo>
                  <a:pt x="265" y="182"/>
                </a:lnTo>
                <a:lnTo>
                  <a:pt x="268" y="185"/>
                </a:lnTo>
                <a:lnTo>
                  <a:pt x="271" y="185"/>
                </a:lnTo>
                <a:lnTo>
                  <a:pt x="276" y="188"/>
                </a:lnTo>
                <a:lnTo>
                  <a:pt x="279" y="193"/>
                </a:lnTo>
                <a:lnTo>
                  <a:pt x="279" y="195"/>
                </a:lnTo>
                <a:lnTo>
                  <a:pt x="279" y="198"/>
                </a:lnTo>
                <a:lnTo>
                  <a:pt x="279" y="203"/>
                </a:lnTo>
                <a:lnTo>
                  <a:pt x="276" y="206"/>
                </a:lnTo>
                <a:lnTo>
                  <a:pt x="276" y="209"/>
                </a:lnTo>
                <a:lnTo>
                  <a:pt x="271" y="211"/>
                </a:lnTo>
                <a:lnTo>
                  <a:pt x="276" y="214"/>
                </a:lnTo>
                <a:lnTo>
                  <a:pt x="281" y="214"/>
                </a:lnTo>
                <a:lnTo>
                  <a:pt x="284" y="217"/>
                </a:lnTo>
                <a:lnTo>
                  <a:pt x="287" y="217"/>
                </a:lnTo>
                <a:lnTo>
                  <a:pt x="289" y="222"/>
                </a:lnTo>
                <a:lnTo>
                  <a:pt x="289" y="224"/>
                </a:lnTo>
                <a:lnTo>
                  <a:pt x="289" y="230"/>
                </a:lnTo>
                <a:lnTo>
                  <a:pt x="284" y="232"/>
                </a:lnTo>
                <a:lnTo>
                  <a:pt x="281" y="235"/>
                </a:lnTo>
                <a:lnTo>
                  <a:pt x="279" y="235"/>
                </a:lnTo>
                <a:lnTo>
                  <a:pt x="276" y="232"/>
                </a:lnTo>
                <a:lnTo>
                  <a:pt x="273" y="232"/>
                </a:lnTo>
                <a:lnTo>
                  <a:pt x="271" y="232"/>
                </a:lnTo>
                <a:lnTo>
                  <a:pt x="268" y="235"/>
                </a:lnTo>
                <a:lnTo>
                  <a:pt x="265" y="232"/>
                </a:lnTo>
                <a:lnTo>
                  <a:pt x="265" y="230"/>
                </a:lnTo>
                <a:lnTo>
                  <a:pt x="263" y="227"/>
                </a:lnTo>
                <a:lnTo>
                  <a:pt x="260" y="227"/>
                </a:lnTo>
                <a:lnTo>
                  <a:pt x="255" y="227"/>
                </a:lnTo>
                <a:lnTo>
                  <a:pt x="252" y="230"/>
                </a:lnTo>
                <a:lnTo>
                  <a:pt x="249" y="232"/>
                </a:lnTo>
                <a:lnTo>
                  <a:pt x="247" y="232"/>
                </a:lnTo>
                <a:lnTo>
                  <a:pt x="244" y="235"/>
                </a:lnTo>
                <a:lnTo>
                  <a:pt x="241" y="238"/>
                </a:lnTo>
                <a:lnTo>
                  <a:pt x="238" y="240"/>
                </a:lnTo>
                <a:lnTo>
                  <a:pt x="238" y="243"/>
                </a:lnTo>
                <a:lnTo>
                  <a:pt x="238" y="246"/>
                </a:lnTo>
                <a:lnTo>
                  <a:pt x="244" y="246"/>
                </a:lnTo>
                <a:lnTo>
                  <a:pt x="247" y="248"/>
                </a:lnTo>
                <a:lnTo>
                  <a:pt x="247" y="253"/>
                </a:lnTo>
                <a:lnTo>
                  <a:pt x="244" y="256"/>
                </a:lnTo>
                <a:lnTo>
                  <a:pt x="241" y="259"/>
                </a:lnTo>
                <a:lnTo>
                  <a:pt x="233" y="264"/>
                </a:lnTo>
                <a:lnTo>
                  <a:pt x="230" y="267"/>
                </a:lnTo>
                <a:lnTo>
                  <a:pt x="225" y="267"/>
                </a:lnTo>
                <a:lnTo>
                  <a:pt x="222" y="267"/>
                </a:lnTo>
                <a:lnTo>
                  <a:pt x="217" y="264"/>
                </a:lnTo>
                <a:lnTo>
                  <a:pt x="212" y="264"/>
                </a:lnTo>
                <a:lnTo>
                  <a:pt x="206" y="264"/>
                </a:lnTo>
                <a:lnTo>
                  <a:pt x="204" y="264"/>
                </a:lnTo>
                <a:lnTo>
                  <a:pt x="204" y="269"/>
                </a:lnTo>
                <a:lnTo>
                  <a:pt x="204" y="275"/>
                </a:lnTo>
                <a:lnTo>
                  <a:pt x="204" y="280"/>
                </a:lnTo>
                <a:lnTo>
                  <a:pt x="198" y="282"/>
                </a:lnTo>
                <a:lnTo>
                  <a:pt x="196" y="285"/>
                </a:lnTo>
                <a:lnTo>
                  <a:pt x="190" y="285"/>
                </a:lnTo>
                <a:lnTo>
                  <a:pt x="188" y="285"/>
                </a:lnTo>
                <a:lnTo>
                  <a:pt x="185" y="285"/>
                </a:lnTo>
                <a:lnTo>
                  <a:pt x="180" y="285"/>
                </a:lnTo>
                <a:lnTo>
                  <a:pt x="177" y="288"/>
                </a:lnTo>
                <a:lnTo>
                  <a:pt x="174" y="290"/>
                </a:lnTo>
                <a:lnTo>
                  <a:pt x="177" y="296"/>
                </a:lnTo>
                <a:lnTo>
                  <a:pt x="174" y="298"/>
                </a:lnTo>
                <a:lnTo>
                  <a:pt x="172" y="304"/>
                </a:lnTo>
                <a:lnTo>
                  <a:pt x="172" y="309"/>
                </a:lnTo>
                <a:lnTo>
                  <a:pt x="172" y="311"/>
                </a:lnTo>
                <a:lnTo>
                  <a:pt x="169" y="317"/>
                </a:lnTo>
                <a:lnTo>
                  <a:pt x="169" y="322"/>
                </a:lnTo>
                <a:lnTo>
                  <a:pt x="166" y="322"/>
                </a:lnTo>
                <a:lnTo>
                  <a:pt x="163" y="319"/>
                </a:lnTo>
                <a:lnTo>
                  <a:pt x="161" y="322"/>
                </a:lnTo>
                <a:lnTo>
                  <a:pt x="153" y="322"/>
                </a:lnTo>
                <a:lnTo>
                  <a:pt x="147" y="322"/>
                </a:lnTo>
                <a:lnTo>
                  <a:pt x="142" y="319"/>
                </a:lnTo>
                <a:lnTo>
                  <a:pt x="134" y="314"/>
                </a:lnTo>
                <a:lnTo>
                  <a:pt x="131" y="311"/>
                </a:lnTo>
                <a:lnTo>
                  <a:pt x="131" y="306"/>
                </a:lnTo>
                <a:lnTo>
                  <a:pt x="131" y="304"/>
                </a:lnTo>
                <a:lnTo>
                  <a:pt x="131" y="298"/>
                </a:lnTo>
                <a:lnTo>
                  <a:pt x="131" y="296"/>
                </a:lnTo>
                <a:lnTo>
                  <a:pt x="129" y="293"/>
                </a:lnTo>
                <a:lnTo>
                  <a:pt x="126" y="293"/>
                </a:lnTo>
                <a:lnTo>
                  <a:pt x="123" y="293"/>
                </a:lnTo>
                <a:lnTo>
                  <a:pt x="123" y="290"/>
                </a:lnTo>
                <a:lnTo>
                  <a:pt x="123" y="285"/>
                </a:lnTo>
                <a:lnTo>
                  <a:pt x="123" y="282"/>
                </a:lnTo>
                <a:lnTo>
                  <a:pt x="121" y="282"/>
                </a:lnTo>
                <a:lnTo>
                  <a:pt x="113" y="282"/>
                </a:lnTo>
                <a:lnTo>
                  <a:pt x="110" y="282"/>
                </a:lnTo>
                <a:lnTo>
                  <a:pt x="107" y="282"/>
                </a:lnTo>
                <a:lnTo>
                  <a:pt x="105" y="285"/>
                </a:lnTo>
                <a:lnTo>
                  <a:pt x="102" y="288"/>
                </a:lnTo>
                <a:lnTo>
                  <a:pt x="99" y="288"/>
                </a:lnTo>
                <a:lnTo>
                  <a:pt x="97" y="285"/>
                </a:lnTo>
                <a:lnTo>
                  <a:pt x="94" y="282"/>
                </a:lnTo>
                <a:lnTo>
                  <a:pt x="94" y="280"/>
                </a:lnTo>
                <a:lnTo>
                  <a:pt x="97" y="277"/>
                </a:lnTo>
                <a:lnTo>
                  <a:pt x="99" y="275"/>
                </a:lnTo>
                <a:lnTo>
                  <a:pt x="102" y="269"/>
                </a:lnTo>
                <a:lnTo>
                  <a:pt x="102" y="267"/>
                </a:lnTo>
                <a:lnTo>
                  <a:pt x="102" y="261"/>
                </a:lnTo>
                <a:lnTo>
                  <a:pt x="102" y="253"/>
                </a:lnTo>
                <a:lnTo>
                  <a:pt x="99" y="246"/>
                </a:lnTo>
                <a:lnTo>
                  <a:pt x="97" y="240"/>
                </a:lnTo>
                <a:lnTo>
                  <a:pt x="97" y="232"/>
                </a:lnTo>
                <a:lnTo>
                  <a:pt x="97" y="227"/>
                </a:lnTo>
                <a:lnTo>
                  <a:pt x="99" y="222"/>
                </a:lnTo>
                <a:lnTo>
                  <a:pt x="102" y="217"/>
                </a:lnTo>
                <a:lnTo>
                  <a:pt x="102" y="211"/>
                </a:lnTo>
                <a:lnTo>
                  <a:pt x="99" y="206"/>
                </a:lnTo>
                <a:lnTo>
                  <a:pt x="97" y="203"/>
                </a:lnTo>
                <a:lnTo>
                  <a:pt x="94" y="201"/>
                </a:lnTo>
                <a:lnTo>
                  <a:pt x="89" y="201"/>
                </a:lnTo>
                <a:lnTo>
                  <a:pt x="89" y="198"/>
                </a:lnTo>
                <a:lnTo>
                  <a:pt x="86" y="198"/>
                </a:lnTo>
                <a:lnTo>
                  <a:pt x="86" y="193"/>
                </a:lnTo>
                <a:lnTo>
                  <a:pt x="86" y="188"/>
                </a:lnTo>
                <a:lnTo>
                  <a:pt x="86" y="185"/>
                </a:lnTo>
                <a:lnTo>
                  <a:pt x="86" y="177"/>
                </a:lnTo>
                <a:lnTo>
                  <a:pt x="83" y="174"/>
                </a:lnTo>
                <a:lnTo>
                  <a:pt x="78" y="169"/>
                </a:lnTo>
                <a:lnTo>
                  <a:pt x="80" y="164"/>
                </a:lnTo>
                <a:lnTo>
                  <a:pt x="83" y="161"/>
                </a:lnTo>
                <a:lnTo>
                  <a:pt x="83" y="156"/>
                </a:lnTo>
                <a:lnTo>
                  <a:pt x="86" y="153"/>
                </a:lnTo>
                <a:lnTo>
                  <a:pt x="86" y="145"/>
                </a:lnTo>
                <a:lnTo>
                  <a:pt x="86" y="140"/>
                </a:lnTo>
                <a:lnTo>
                  <a:pt x="80" y="137"/>
                </a:lnTo>
                <a:lnTo>
                  <a:pt x="75" y="137"/>
                </a:lnTo>
                <a:lnTo>
                  <a:pt x="72" y="137"/>
                </a:lnTo>
                <a:lnTo>
                  <a:pt x="67" y="137"/>
                </a:lnTo>
                <a:lnTo>
                  <a:pt x="64" y="140"/>
                </a:lnTo>
                <a:lnTo>
                  <a:pt x="59" y="143"/>
                </a:lnTo>
                <a:lnTo>
                  <a:pt x="56" y="140"/>
                </a:lnTo>
                <a:lnTo>
                  <a:pt x="56" y="137"/>
                </a:lnTo>
                <a:lnTo>
                  <a:pt x="56" y="132"/>
                </a:lnTo>
                <a:lnTo>
                  <a:pt x="54" y="130"/>
                </a:lnTo>
                <a:lnTo>
                  <a:pt x="51" y="130"/>
                </a:lnTo>
                <a:lnTo>
                  <a:pt x="48" y="132"/>
                </a:lnTo>
                <a:lnTo>
                  <a:pt x="46" y="132"/>
                </a:lnTo>
                <a:lnTo>
                  <a:pt x="46" y="127"/>
                </a:lnTo>
                <a:lnTo>
                  <a:pt x="40" y="124"/>
                </a:lnTo>
                <a:lnTo>
                  <a:pt x="38" y="119"/>
                </a:lnTo>
                <a:lnTo>
                  <a:pt x="35" y="114"/>
                </a:lnTo>
                <a:lnTo>
                  <a:pt x="32" y="108"/>
                </a:lnTo>
                <a:lnTo>
                  <a:pt x="32" y="101"/>
                </a:lnTo>
                <a:lnTo>
                  <a:pt x="30" y="98"/>
                </a:lnTo>
                <a:lnTo>
                  <a:pt x="24" y="101"/>
                </a:lnTo>
                <a:lnTo>
                  <a:pt x="19" y="106"/>
                </a:lnTo>
                <a:lnTo>
                  <a:pt x="14" y="106"/>
                </a:lnTo>
                <a:lnTo>
                  <a:pt x="11" y="106"/>
                </a:lnTo>
                <a:lnTo>
                  <a:pt x="8" y="103"/>
                </a:lnTo>
                <a:lnTo>
                  <a:pt x="8" y="101"/>
                </a:lnTo>
                <a:lnTo>
                  <a:pt x="0" y="95"/>
                </a:lnTo>
                <a:lnTo>
                  <a:pt x="0" y="93"/>
                </a:lnTo>
                <a:lnTo>
                  <a:pt x="0" y="90"/>
                </a:lnTo>
                <a:lnTo>
                  <a:pt x="3" y="85"/>
                </a:lnTo>
                <a:lnTo>
                  <a:pt x="5" y="79"/>
                </a:lnTo>
                <a:lnTo>
                  <a:pt x="8" y="74"/>
                </a:lnTo>
                <a:lnTo>
                  <a:pt x="11" y="74"/>
                </a:lnTo>
                <a:lnTo>
                  <a:pt x="14" y="74"/>
                </a:lnTo>
                <a:lnTo>
                  <a:pt x="16" y="74"/>
                </a:lnTo>
                <a:lnTo>
                  <a:pt x="19" y="72"/>
                </a:lnTo>
                <a:lnTo>
                  <a:pt x="24" y="72"/>
                </a:lnTo>
                <a:lnTo>
                  <a:pt x="27" y="69"/>
                </a:lnTo>
                <a:lnTo>
                  <a:pt x="30" y="66"/>
                </a:lnTo>
                <a:lnTo>
                  <a:pt x="30" y="61"/>
                </a:lnTo>
                <a:lnTo>
                  <a:pt x="30" y="56"/>
                </a:lnTo>
                <a:lnTo>
                  <a:pt x="30" y="53"/>
                </a:lnTo>
                <a:lnTo>
                  <a:pt x="27" y="50"/>
                </a:lnTo>
                <a:lnTo>
                  <a:pt x="22" y="53"/>
                </a:lnTo>
                <a:lnTo>
                  <a:pt x="19" y="56"/>
                </a:lnTo>
                <a:lnTo>
                  <a:pt x="14" y="56"/>
                </a:lnTo>
                <a:lnTo>
                  <a:pt x="11" y="58"/>
                </a:lnTo>
                <a:lnTo>
                  <a:pt x="8" y="58"/>
                </a:lnTo>
                <a:lnTo>
                  <a:pt x="5" y="56"/>
                </a:lnTo>
                <a:lnTo>
                  <a:pt x="8" y="53"/>
                </a:lnTo>
                <a:lnTo>
                  <a:pt x="11" y="48"/>
                </a:lnTo>
                <a:lnTo>
                  <a:pt x="8" y="48"/>
                </a:lnTo>
                <a:lnTo>
                  <a:pt x="5" y="48"/>
                </a:lnTo>
                <a:lnTo>
                  <a:pt x="0" y="48"/>
                </a:lnTo>
                <a:lnTo>
                  <a:pt x="0" y="45"/>
                </a:lnTo>
                <a:lnTo>
                  <a:pt x="3" y="43"/>
                </a:lnTo>
                <a:lnTo>
                  <a:pt x="8" y="43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4" name="Freeform 51"/>
          <p:cNvSpPr>
            <a:spLocks/>
          </p:cNvSpPr>
          <p:nvPr/>
        </p:nvSpPr>
        <p:spPr bwMode="auto">
          <a:xfrm>
            <a:off x="2298771" y="4242538"/>
            <a:ext cx="1518644" cy="640677"/>
          </a:xfrm>
          <a:custGeom>
            <a:avLst/>
            <a:gdLst>
              <a:gd name="T0" fmla="*/ 228 w 292"/>
              <a:gd name="T1" fmla="*/ 5 h 261"/>
              <a:gd name="T2" fmla="*/ 230 w 292"/>
              <a:gd name="T3" fmla="*/ 24 h 261"/>
              <a:gd name="T4" fmla="*/ 230 w 292"/>
              <a:gd name="T5" fmla="*/ 48 h 261"/>
              <a:gd name="T6" fmla="*/ 233 w 292"/>
              <a:gd name="T7" fmla="*/ 71 h 261"/>
              <a:gd name="T8" fmla="*/ 225 w 292"/>
              <a:gd name="T9" fmla="*/ 84 h 261"/>
              <a:gd name="T10" fmla="*/ 236 w 292"/>
              <a:gd name="T11" fmla="*/ 87 h 261"/>
              <a:gd name="T12" fmla="*/ 252 w 292"/>
              <a:gd name="T13" fmla="*/ 84 h 261"/>
              <a:gd name="T14" fmla="*/ 254 w 292"/>
              <a:gd name="T15" fmla="*/ 95 h 261"/>
              <a:gd name="T16" fmla="*/ 262 w 292"/>
              <a:gd name="T17" fmla="*/ 100 h 261"/>
              <a:gd name="T18" fmla="*/ 265 w 292"/>
              <a:gd name="T19" fmla="*/ 116 h 261"/>
              <a:gd name="T20" fmla="*/ 292 w 292"/>
              <a:gd name="T21" fmla="*/ 124 h 261"/>
              <a:gd name="T22" fmla="*/ 273 w 292"/>
              <a:gd name="T23" fmla="*/ 135 h 261"/>
              <a:gd name="T24" fmla="*/ 260 w 292"/>
              <a:gd name="T25" fmla="*/ 145 h 261"/>
              <a:gd name="T26" fmla="*/ 257 w 292"/>
              <a:gd name="T27" fmla="*/ 161 h 261"/>
              <a:gd name="T28" fmla="*/ 249 w 292"/>
              <a:gd name="T29" fmla="*/ 179 h 261"/>
              <a:gd name="T30" fmla="*/ 236 w 292"/>
              <a:gd name="T31" fmla="*/ 182 h 261"/>
              <a:gd name="T32" fmla="*/ 211 w 292"/>
              <a:gd name="T33" fmla="*/ 193 h 261"/>
              <a:gd name="T34" fmla="*/ 193 w 292"/>
              <a:gd name="T35" fmla="*/ 211 h 261"/>
              <a:gd name="T36" fmla="*/ 171 w 292"/>
              <a:gd name="T37" fmla="*/ 219 h 261"/>
              <a:gd name="T38" fmla="*/ 150 w 292"/>
              <a:gd name="T39" fmla="*/ 222 h 261"/>
              <a:gd name="T40" fmla="*/ 139 w 292"/>
              <a:gd name="T41" fmla="*/ 224 h 261"/>
              <a:gd name="T42" fmla="*/ 126 w 292"/>
              <a:gd name="T43" fmla="*/ 229 h 261"/>
              <a:gd name="T44" fmla="*/ 112 w 292"/>
              <a:gd name="T45" fmla="*/ 216 h 261"/>
              <a:gd name="T46" fmla="*/ 107 w 292"/>
              <a:gd name="T47" fmla="*/ 229 h 261"/>
              <a:gd name="T48" fmla="*/ 112 w 292"/>
              <a:gd name="T49" fmla="*/ 245 h 261"/>
              <a:gd name="T50" fmla="*/ 102 w 292"/>
              <a:gd name="T51" fmla="*/ 240 h 261"/>
              <a:gd name="T52" fmla="*/ 86 w 292"/>
              <a:gd name="T53" fmla="*/ 235 h 261"/>
              <a:gd name="T54" fmla="*/ 67 w 292"/>
              <a:gd name="T55" fmla="*/ 235 h 261"/>
              <a:gd name="T56" fmla="*/ 51 w 292"/>
              <a:gd name="T57" fmla="*/ 245 h 261"/>
              <a:gd name="T58" fmla="*/ 21 w 292"/>
              <a:gd name="T59" fmla="*/ 245 h 261"/>
              <a:gd name="T60" fmla="*/ 35 w 292"/>
              <a:gd name="T61" fmla="*/ 222 h 261"/>
              <a:gd name="T62" fmla="*/ 48 w 292"/>
              <a:gd name="T63" fmla="*/ 208 h 261"/>
              <a:gd name="T64" fmla="*/ 43 w 292"/>
              <a:gd name="T65" fmla="*/ 193 h 261"/>
              <a:gd name="T66" fmla="*/ 29 w 292"/>
              <a:gd name="T67" fmla="*/ 174 h 261"/>
              <a:gd name="T68" fmla="*/ 16 w 292"/>
              <a:gd name="T69" fmla="*/ 179 h 261"/>
              <a:gd name="T70" fmla="*/ 3 w 292"/>
              <a:gd name="T71" fmla="*/ 185 h 261"/>
              <a:gd name="T72" fmla="*/ 8 w 292"/>
              <a:gd name="T73" fmla="*/ 166 h 261"/>
              <a:gd name="T74" fmla="*/ 5 w 292"/>
              <a:gd name="T75" fmla="*/ 156 h 261"/>
              <a:gd name="T76" fmla="*/ 3 w 292"/>
              <a:gd name="T77" fmla="*/ 142 h 261"/>
              <a:gd name="T78" fmla="*/ 8 w 292"/>
              <a:gd name="T79" fmla="*/ 124 h 261"/>
              <a:gd name="T80" fmla="*/ 11 w 292"/>
              <a:gd name="T81" fmla="*/ 108 h 261"/>
              <a:gd name="T82" fmla="*/ 8 w 292"/>
              <a:gd name="T83" fmla="*/ 95 h 261"/>
              <a:gd name="T84" fmla="*/ 8 w 292"/>
              <a:gd name="T85" fmla="*/ 79 h 261"/>
              <a:gd name="T86" fmla="*/ 19 w 292"/>
              <a:gd name="T87" fmla="*/ 79 h 261"/>
              <a:gd name="T88" fmla="*/ 21 w 292"/>
              <a:gd name="T89" fmla="*/ 98 h 261"/>
              <a:gd name="T90" fmla="*/ 32 w 292"/>
              <a:gd name="T91" fmla="*/ 95 h 261"/>
              <a:gd name="T92" fmla="*/ 32 w 292"/>
              <a:gd name="T93" fmla="*/ 66 h 261"/>
              <a:gd name="T94" fmla="*/ 45 w 292"/>
              <a:gd name="T95" fmla="*/ 53 h 261"/>
              <a:gd name="T96" fmla="*/ 51 w 292"/>
              <a:gd name="T97" fmla="*/ 61 h 261"/>
              <a:gd name="T98" fmla="*/ 59 w 292"/>
              <a:gd name="T99" fmla="*/ 66 h 261"/>
              <a:gd name="T100" fmla="*/ 59 w 292"/>
              <a:gd name="T101" fmla="*/ 53 h 261"/>
              <a:gd name="T102" fmla="*/ 78 w 292"/>
              <a:gd name="T103" fmla="*/ 58 h 261"/>
              <a:gd name="T104" fmla="*/ 102 w 292"/>
              <a:gd name="T105" fmla="*/ 58 h 261"/>
              <a:gd name="T106" fmla="*/ 112 w 292"/>
              <a:gd name="T107" fmla="*/ 50 h 261"/>
              <a:gd name="T108" fmla="*/ 131 w 292"/>
              <a:gd name="T109" fmla="*/ 34 h 261"/>
              <a:gd name="T110" fmla="*/ 142 w 292"/>
              <a:gd name="T111" fmla="*/ 21 h 261"/>
              <a:gd name="T112" fmla="*/ 161 w 292"/>
              <a:gd name="T113" fmla="*/ 11 h 261"/>
              <a:gd name="T114" fmla="*/ 161 w 292"/>
              <a:gd name="T115" fmla="*/ 21 h 261"/>
              <a:gd name="T116" fmla="*/ 171 w 292"/>
              <a:gd name="T117" fmla="*/ 24 h 261"/>
              <a:gd name="T118" fmla="*/ 182 w 292"/>
              <a:gd name="T119" fmla="*/ 19 h 261"/>
              <a:gd name="T120" fmla="*/ 195 w 292"/>
              <a:gd name="T121" fmla="*/ 16 h 26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92"/>
              <a:gd name="T184" fmla="*/ 0 h 261"/>
              <a:gd name="T185" fmla="*/ 292 w 292"/>
              <a:gd name="T186" fmla="*/ 261 h 26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92" h="261">
                <a:moveTo>
                  <a:pt x="220" y="0"/>
                </a:moveTo>
                <a:lnTo>
                  <a:pt x="220" y="3"/>
                </a:lnTo>
                <a:lnTo>
                  <a:pt x="225" y="3"/>
                </a:lnTo>
                <a:lnTo>
                  <a:pt x="228" y="5"/>
                </a:lnTo>
                <a:lnTo>
                  <a:pt x="230" y="8"/>
                </a:lnTo>
                <a:lnTo>
                  <a:pt x="233" y="13"/>
                </a:lnTo>
                <a:lnTo>
                  <a:pt x="233" y="19"/>
                </a:lnTo>
                <a:lnTo>
                  <a:pt x="230" y="24"/>
                </a:lnTo>
                <a:lnTo>
                  <a:pt x="228" y="29"/>
                </a:lnTo>
                <a:lnTo>
                  <a:pt x="228" y="34"/>
                </a:lnTo>
                <a:lnTo>
                  <a:pt x="228" y="42"/>
                </a:lnTo>
                <a:lnTo>
                  <a:pt x="230" y="48"/>
                </a:lnTo>
                <a:lnTo>
                  <a:pt x="233" y="55"/>
                </a:lnTo>
                <a:lnTo>
                  <a:pt x="233" y="63"/>
                </a:lnTo>
                <a:lnTo>
                  <a:pt x="233" y="69"/>
                </a:lnTo>
                <a:lnTo>
                  <a:pt x="233" y="71"/>
                </a:lnTo>
                <a:lnTo>
                  <a:pt x="230" y="77"/>
                </a:lnTo>
                <a:lnTo>
                  <a:pt x="228" y="79"/>
                </a:lnTo>
                <a:lnTo>
                  <a:pt x="225" y="82"/>
                </a:lnTo>
                <a:lnTo>
                  <a:pt x="225" y="84"/>
                </a:lnTo>
                <a:lnTo>
                  <a:pt x="228" y="87"/>
                </a:lnTo>
                <a:lnTo>
                  <a:pt x="230" y="90"/>
                </a:lnTo>
                <a:lnTo>
                  <a:pt x="233" y="90"/>
                </a:lnTo>
                <a:lnTo>
                  <a:pt x="236" y="87"/>
                </a:lnTo>
                <a:lnTo>
                  <a:pt x="238" y="84"/>
                </a:lnTo>
                <a:lnTo>
                  <a:pt x="241" y="84"/>
                </a:lnTo>
                <a:lnTo>
                  <a:pt x="244" y="84"/>
                </a:lnTo>
                <a:lnTo>
                  <a:pt x="252" y="84"/>
                </a:lnTo>
                <a:lnTo>
                  <a:pt x="254" y="84"/>
                </a:lnTo>
                <a:lnTo>
                  <a:pt x="254" y="87"/>
                </a:lnTo>
                <a:lnTo>
                  <a:pt x="254" y="92"/>
                </a:lnTo>
                <a:lnTo>
                  <a:pt x="254" y="95"/>
                </a:lnTo>
                <a:lnTo>
                  <a:pt x="257" y="95"/>
                </a:lnTo>
                <a:lnTo>
                  <a:pt x="260" y="95"/>
                </a:lnTo>
                <a:lnTo>
                  <a:pt x="262" y="98"/>
                </a:lnTo>
                <a:lnTo>
                  <a:pt x="262" y="100"/>
                </a:lnTo>
                <a:lnTo>
                  <a:pt x="262" y="106"/>
                </a:lnTo>
                <a:lnTo>
                  <a:pt x="262" y="108"/>
                </a:lnTo>
                <a:lnTo>
                  <a:pt x="262" y="113"/>
                </a:lnTo>
                <a:lnTo>
                  <a:pt x="265" y="116"/>
                </a:lnTo>
                <a:lnTo>
                  <a:pt x="273" y="121"/>
                </a:lnTo>
                <a:lnTo>
                  <a:pt x="278" y="124"/>
                </a:lnTo>
                <a:lnTo>
                  <a:pt x="284" y="124"/>
                </a:lnTo>
                <a:lnTo>
                  <a:pt x="292" y="124"/>
                </a:lnTo>
                <a:lnTo>
                  <a:pt x="289" y="135"/>
                </a:lnTo>
                <a:lnTo>
                  <a:pt x="281" y="135"/>
                </a:lnTo>
                <a:lnTo>
                  <a:pt x="278" y="137"/>
                </a:lnTo>
                <a:lnTo>
                  <a:pt x="273" y="135"/>
                </a:lnTo>
                <a:lnTo>
                  <a:pt x="268" y="135"/>
                </a:lnTo>
                <a:lnTo>
                  <a:pt x="265" y="135"/>
                </a:lnTo>
                <a:lnTo>
                  <a:pt x="262" y="140"/>
                </a:lnTo>
                <a:lnTo>
                  <a:pt x="260" y="145"/>
                </a:lnTo>
                <a:lnTo>
                  <a:pt x="257" y="148"/>
                </a:lnTo>
                <a:lnTo>
                  <a:pt x="254" y="153"/>
                </a:lnTo>
                <a:lnTo>
                  <a:pt x="257" y="156"/>
                </a:lnTo>
                <a:lnTo>
                  <a:pt x="257" y="161"/>
                </a:lnTo>
                <a:lnTo>
                  <a:pt x="254" y="166"/>
                </a:lnTo>
                <a:lnTo>
                  <a:pt x="252" y="169"/>
                </a:lnTo>
                <a:lnTo>
                  <a:pt x="252" y="177"/>
                </a:lnTo>
                <a:lnTo>
                  <a:pt x="249" y="179"/>
                </a:lnTo>
                <a:lnTo>
                  <a:pt x="246" y="185"/>
                </a:lnTo>
                <a:lnTo>
                  <a:pt x="244" y="185"/>
                </a:lnTo>
                <a:lnTo>
                  <a:pt x="241" y="185"/>
                </a:lnTo>
                <a:lnTo>
                  <a:pt x="236" y="182"/>
                </a:lnTo>
                <a:lnTo>
                  <a:pt x="230" y="182"/>
                </a:lnTo>
                <a:lnTo>
                  <a:pt x="225" y="185"/>
                </a:lnTo>
                <a:lnTo>
                  <a:pt x="217" y="185"/>
                </a:lnTo>
                <a:lnTo>
                  <a:pt x="211" y="193"/>
                </a:lnTo>
                <a:lnTo>
                  <a:pt x="206" y="198"/>
                </a:lnTo>
                <a:lnTo>
                  <a:pt x="201" y="203"/>
                </a:lnTo>
                <a:lnTo>
                  <a:pt x="195" y="211"/>
                </a:lnTo>
                <a:lnTo>
                  <a:pt x="193" y="211"/>
                </a:lnTo>
                <a:lnTo>
                  <a:pt x="187" y="211"/>
                </a:lnTo>
                <a:lnTo>
                  <a:pt x="182" y="214"/>
                </a:lnTo>
                <a:lnTo>
                  <a:pt x="177" y="216"/>
                </a:lnTo>
                <a:lnTo>
                  <a:pt x="171" y="219"/>
                </a:lnTo>
                <a:lnTo>
                  <a:pt x="169" y="219"/>
                </a:lnTo>
                <a:lnTo>
                  <a:pt x="163" y="222"/>
                </a:lnTo>
                <a:lnTo>
                  <a:pt x="155" y="222"/>
                </a:lnTo>
                <a:lnTo>
                  <a:pt x="150" y="222"/>
                </a:lnTo>
                <a:lnTo>
                  <a:pt x="147" y="222"/>
                </a:lnTo>
                <a:lnTo>
                  <a:pt x="145" y="222"/>
                </a:lnTo>
                <a:lnTo>
                  <a:pt x="142" y="222"/>
                </a:lnTo>
                <a:lnTo>
                  <a:pt x="139" y="224"/>
                </a:lnTo>
                <a:lnTo>
                  <a:pt x="136" y="229"/>
                </a:lnTo>
                <a:lnTo>
                  <a:pt x="134" y="229"/>
                </a:lnTo>
                <a:lnTo>
                  <a:pt x="128" y="229"/>
                </a:lnTo>
                <a:lnTo>
                  <a:pt x="126" y="229"/>
                </a:lnTo>
                <a:lnTo>
                  <a:pt x="126" y="224"/>
                </a:lnTo>
                <a:lnTo>
                  <a:pt x="120" y="219"/>
                </a:lnTo>
                <a:lnTo>
                  <a:pt x="118" y="216"/>
                </a:lnTo>
                <a:lnTo>
                  <a:pt x="112" y="216"/>
                </a:lnTo>
                <a:lnTo>
                  <a:pt x="110" y="219"/>
                </a:lnTo>
                <a:lnTo>
                  <a:pt x="104" y="222"/>
                </a:lnTo>
                <a:lnTo>
                  <a:pt x="104" y="224"/>
                </a:lnTo>
                <a:lnTo>
                  <a:pt x="107" y="229"/>
                </a:lnTo>
                <a:lnTo>
                  <a:pt x="110" y="235"/>
                </a:lnTo>
                <a:lnTo>
                  <a:pt x="115" y="240"/>
                </a:lnTo>
                <a:lnTo>
                  <a:pt x="115" y="243"/>
                </a:lnTo>
                <a:lnTo>
                  <a:pt x="112" y="245"/>
                </a:lnTo>
                <a:lnTo>
                  <a:pt x="110" y="248"/>
                </a:lnTo>
                <a:lnTo>
                  <a:pt x="104" y="248"/>
                </a:lnTo>
                <a:lnTo>
                  <a:pt x="104" y="245"/>
                </a:lnTo>
                <a:lnTo>
                  <a:pt x="102" y="240"/>
                </a:lnTo>
                <a:lnTo>
                  <a:pt x="99" y="237"/>
                </a:lnTo>
                <a:lnTo>
                  <a:pt x="96" y="232"/>
                </a:lnTo>
                <a:lnTo>
                  <a:pt x="91" y="232"/>
                </a:lnTo>
                <a:lnTo>
                  <a:pt x="86" y="235"/>
                </a:lnTo>
                <a:lnTo>
                  <a:pt x="83" y="237"/>
                </a:lnTo>
                <a:lnTo>
                  <a:pt x="78" y="237"/>
                </a:lnTo>
                <a:lnTo>
                  <a:pt x="75" y="235"/>
                </a:lnTo>
                <a:lnTo>
                  <a:pt x="67" y="235"/>
                </a:lnTo>
                <a:lnTo>
                  <a:pt x="62" y="235"/>
                </a:lnTo>
                <a:lnTo>
                  <a:pt x="56" y="237"/>
                </a:lnTo>
                <a:lnTo>
                  <a:pt x="53" y="240"/>
                </a:lnTo>
                <a:lnTo>
                  <a:pt x="51" y="245"/>
                </a:lnTo>
                <a:lnTo>
                  <a:pt x="45" y="251"/>
                </a:lnTo>
                <a:lnTo>
                  <a:pt x="27" y="261"/>
                </a:lnTo>
                <a:lnTo>
                  <a:pt x="24" y="253"/>
                </a:lnTo>
                <a:lnTo>
                  <a:pt x="21" y="245"/>
                </a:lnTo>
                <a:lnTo>
                  <a:pt x="24" y="243"/>
                </a:lnTo>
                <a:lnTo>
                  <a:pt x="21" y="229"/>
                </a:lnTo>
                <a:lnTo>
                  <a:pt x="35" y="224"/>
                </a:lnTo>
                <a:lnTo>
                  <a:pt x="35" y="222"/>
                </a:lnTo>
                <a:lnTo>
                  <a:pt x="32" y="216"/>
                </a:lnTo>
                <a:lnTo>
                  <a:pt x="37" y="214"/>
                </a:lnTo>
                <a:lnTo>
                  <a:pt x="43" y="211"/>
                </a:lnTo>
                <a:lnTo>
                  <a:pt x="48" y="208"/>
                </a:lnTo>
                <a:lnTo>
                  <a:pt x="48" y="206"/>
                </a:lnTo>
                <a:lnTo>
                  <a:pt x="48" y="203"/>
                </a:lnTo>
                <a:lnTo>
                  <a:pt x="45" y="198"/>
                </a:lnTo>
                <a:lnTo>
                  <a:pt x="43" y="193"/>
                </a:lnTo>
                <a:lnTo>
                  <a:pt x="43" y="185"/>
                </a:lnTo>
                <a:lnTo>
                  <a:pt x="43" y="182"/>
                </a:lnTo>
                <a:lnTo>
                  <a:pt x="40" y="177"/>
                </a:lnTo>
                <a:lnTo>
                  <a:pt x="29" y="174"/>
                </a:lnTo>
                <a:lnTo>
                  <a:pt x="21" y="171"/>
                </a:lnTo>
                <a:lnTo>
                  <a:pt x="19" y="174"/>
                </a:lnTo>
                <a:lnTo>
                  <a:pt x="19" y="177"/>
                </a:lnTo>
                <a:lnTo>
                  <a:pt x="16" y="179"/>
                </a:lnTo>
                <a:lnTo>
                  <a:pt x="13" y="182"/>
                </a:lnTo>
                <a:lnTo>
                  <a:pt x="8" y="185"/>
                </a:lnTo>
                <a:lnTo>
                  <a:pt x="5" y="185"/>
                </a:lnTo>
                <a:lnTo>
                  <a:pt x="3" y="185"/>
                </a:lnTo>
                <a:lnTo>
                  <a:pt x="0" y="185"/>
                </a:lnTo>
                <a:lnTo>
                  <a:pt x="3" y="174"/>
                </a:lnTo>
                <a:lnTo>
                  <a:pt x="5" y="171"/>
                </a:lnTo>
                <a:lnTo>
                  <a:pt x="8" y="166"/>
                </a:lnTo>
                <a:lnTo>
                  <a:pt x="11" y="164"/>
                </a:lnTo>
                <a:lnTo>
                  <a:pt x="8" y="161"/>
                </a:lnTo>
                <a:lnTo>
                  <a:pt x="8" y="158"/>
                </a:lnTo>
                <a:lnTo>
                  <a:pt x="5" y="156"/>
                </a:lnTo>
                <a:lnTo>
                  <a:pt x="3" y="153"/>
                </a:lnTo>
                <a:lnTo>
                  <a:pt x="3" y="150"/>
                </a:lnTo>
                <a:lnTo>
                  <a:pt x="3" y="145"/>
                </a:lnTo>
                <a:lnTo>
                  <a:pt x="3" y="142"/>
                </a:lnTo>
                <a:lnTo>
                  <a:pt x="5" y="140"/>
                </a:lnTo>
                <a:lnTo>
                  <a:pt x="8" y="135"/>
                </a:lnTo>
                <a:lnTo>
                  <a:pt x="8" y="129"/>
                </a:lnTo>
                <a:lnTo>
                  <a:pt x="8" y="124"/>
                </a:lnTo>
                <a:lnTo>
                  <a:pt x="8" y="119"/>
                </a:lnTo>
                <a:lnTo>
                  <a:pt x="8" y="113"/>
                </a:lnTo>
                <a:lnTo>
                  <a:pt x="8" y="111"/>
                </a:lnTo>
                <a:lnTo>
                  <a:pt x="11" y="108"/>
                </a:lnTo>
                <a:lnTo>
                  <a:pt x="11" y="103"/>
                </a:lnTo>
                <a:lnTo>
                  <a:pt x="13" y="98"/>
                </a:lnTo>
                <a:lnTo>
                  <a:pt x="11" y="95"/>
                </a:lnTo>
                <a:lnTo>
                  <a:pt x="8" y="95"/>
                </a:lnTo>
                <a:lnTo>
                  <a:pt x="5" y="90"/>
                </a:lnTo>
                <a:lnTo>
                  <a:pt x="5" y="87"/>
                </a:lnTo>
                <a:lnTo>
                  <a:pt x="5" y="82"/>
                </a:lnTo>
                <a:lnTo>
                  <a:pt x="8" y="79"/>
                </a:lnTo>
                <a:lnTo>
                  <a:pt x="11" y="77"/>
                </a:lnTo>
                <a:lnTo>
                  <a:pt x="16" y="77"/>
                </a:lnTo>
                <a:lnTo>
                  <a:pt x="19" y="77"/>
                </a:lnTo>
                <a:lnTo>
                  <a:pt x="19" y="79"/>
                </a:lnTo>
                <a:lnTo>
                  <a:pt x="19" y="82"/>
                </a:lnTo>
                <a:lnTo>
                  <a:pt x="19" y="87"/>
                </a:lnTo>
                <a:lnTo>
                  <a:pt x="19" y="95"/>
                </a:lnTo>
                <a:lnTo>
                  <a:pt x="21" y="98"/>
                </a:lnTo>
                <a:lnTo>
                  <a:pt x="27" y="100"/>
                </a:lnTo>
                <a:lnTo>
                  <a:pt x="29" y="103"/>
                </a:lnTo>
                <a:lnTo>
                  <a:pt x="32" y="100"/>
                </a:lnTo>
                <a:lnTo>
                  <a:pt x="32" y="95"/>
                </a:lnTo>
                <a:lnTo>
                  <a:pt x="32" y="87"/>
                </a:lnTo>
                <a:lnTo>
                  <a:pt x="32" y="79"/>
                </a:lnTo>
                <a:lnTo>
                  <a:pt x="29" y="71"/>
                </a:lnTo>
                <a:lnTo>
                  <a:pt x="32" y="66"/>
                </a:lnTo>
                <a:lnTo>
                  <a:pt x="35" y="61"/>
                </a:lnTo>
                <a:lnTo>
                  <a:pt x="37" y="58"/>
                </a:lnTo>
                <a:lnTo>
                  <a:pt x="40" y="58"/>
                </a:lnTo>
                <a:lnTo>
                  <a:pt x="45" y="53"/>
                </a:lnTo>
                <a:lnTo>
                  <a:pt x="45" y="55"/>
                </a:lnTo>
                <a:lnTo>
                  <a:pt x="51" y="55"/>
                </a:lnTo>
                <a:lnTo>
                  <a:pt x="51" y="58"/>
                </a:lnTo>
                <a:lnTo>
                  <a:pt x="51" y="61"/>
                </a:lnTo>
                <a:lnTo>
                  <a:pt x="51" y="66"/>
                </a:lnTo>
                <a:lnTo>
                  <a:pt x="53" y="66"/>
                </a:lnTo>
                <a:lnTo>
                  <a:pt x="56" y="69"/>
                </a:lnTo>
                <a:lnTo>
                  <a:pt x="59" y="66"/>
                </a:lnTo>
                <a:lnTo>
                  <a:pt x="62" y="63"/>
                </a:lnTo>
                <a:lnTo>
                  <a:pt x="62" y="58"/>
                </a:lnTo>
                <a:lnTo>
                  <a:pt x="59" y="58"/>
                </a:lnTo>
                <a:lnTo>
                  <a:pt x="59" y="53"/>
                </a:lnTo>
                <a:lnTo>
                  <a:pt x="62" y="55"/>
                </a:lnTo>
                <a:lnTo>
                  <a:pt x="67" y="55"/>
                </a:lnTo>
                <a:lnTo>
                  <a:pt x="72" y="58"/>
                </a:lnTo>
                <a:lnTo>
                  <a:pt x="78" y="58"/>
                </a:lnTo>
                <a:lnTo>
                  <a:pt x="86" y="58"/>
                </a:lnTo>
                <a:lnTo>
                  <a:pt x="91" y="55"/>
                </a:lnTo>
                <a:lnTo>
                  <a:pt x="99" y="55"/>
                </a:lnTo>
                <a:lnTo>
                  <a:pt x="102" y="58"/>
                </a:lnTo>
                <a:lnTo>
                  <a:pt x="107" y="58"/>
                </a:lnTo>
                <a:lnTo>
                  <a:pt x="110" y="58"/>
                </a:lnTo>
                <a:lnTo>
                  <a:pt x="112" y="55"/>
                </a:lnTo>
                <a:lnTo>
                  <a:pt x="112" y="50"/>
                </a:lnTo>
                <a:lnTo>
                  <a:pt x="115" y="45"/>
                </a:lnTo>
                <a:lnTo>
                  <a:pt x="120" y="42"/>
                </a:lnTo>
                <a:lnTo>
                  <a:pt x="128" y="37"/>
                </a:lnTo>
                <a:lnTo>
                  <a:pt x="131" y="34"/>
                </a:lnTo>
                <a:lnTo>
                  <a:pt x="134" y="29"/>
                </a:lnTo>
                <a:lnTo>
                  <a:pt x="136" y="26"/>
                </a:lnTo>
                <a:lnTo>
                  <a:pt x="139" y="24"/>
                </a:lnTo>
                <a:lnTo>
                  <a:pt x="142" y="21"/>
                </a:lnTo>
                <a:lnTo>
                  <a:pt x="147" y="16"/>
                </a:lnTo>
                <a:lnTo>
                  <a:pt x="150" y="8"/>
                </a:lnTo>
                <a:lnTo>
                  <a:pt x="155" y="5"/>
                </a:lnTo>
                <a:lnTo>
                  <a:pt x="161" y="11"/>
                </a:lnTo>
                <a:lnTo>
                  <a:pt x="161" y="13"/>
                </a:lnTo>
                <a:lnTo>
                  <a:pt x="158" y="16"/>
                </a:lnTo>
                <a:lnTo>
                  <a:pt x="161" y="19"/>
                </a:lnTo>
                <a:lnTo>
                  <a:pt x="161" y="21"/>
                </a:lnTo>
                <a:lnTo>
                  <a:pt x="163" y="19"/>
                </a:lnTo>
                <a:lnTo>
                  <a:pt x="166" y="21"/>
                </a:lnTo>
                <a:lnTo>
                  <a:pt x="169" y="24"/>
                </a:lnTo>
                <a:lnTo>
                  <a:pt x="171" y="24"/>
                </a:lnTo>
                <a:lnTo>
                  <a:pt x="174" y="26"/>
                </a:lnTo>
                <a:lnTo>
                  <a:pt x="177" y="24"/>
                </a:lnTo>
                <a:lnTo>
                  <a:pt x="179" y="24"/>
                </a:lnTo>
                <a:lnTo>
                  <a:pt x="182" y="19"/>
                </a:lnTo>
                <a:lnTo>
                  <a:pt x="185" y="13"/>
                </a:lnTo>
                <a:lnTo>
                  <a:pt x="190" y="11"/>
                </a:lnTo>
                <a:lnTo>
                  <a:pt x="193" y="13"/>
                </a:lnTo>
                <a:lnTo>
                  <a:pt x="195" y="16"/>
                </a:lnTo>
                <a:lnTo>
                  <a:pt x="201" y="16"/>
                </a:lnTo>
                <a:lnTo>
                  <a:pt x="220" y="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5" name="Freeform 52"/>
          <p:cNvSpPr>
            <a:spLocks/>
          </p:cNvSpPr>
          <p:nvPr/>
        </p:nvSpPr>
        <p:spPr bwMode="auto">
          <a:xfrm>
            <a:off x="1908709" y="3803146"/>
            <a:ext cx="1534248" cy="608765"/>
          </a:xfrm>
          <a:custGeom>
            <a:avLst/>
            <a:gdLst>
              <a:gd name="T0" fmla="*/ 268 w 295"/>
              <a:gd name="T1" fmla="*/ 192 h 248"/>
              <a:gd name="T2" fmla="*/ 254 w 295"/>
              <a:gd name="T3" fmla="*/ 203 h 248"/>
              <a:gd name="T4" fmla="*/ 244 w 295"/>
              <a:gd name="T5" fmla="*/ 203 h 248"/>
              <a:gd name="T6" fmla="*/ 236 w 295"/>
              <a:gd name="T7" fmla="*/ 198 h 248"/>
              <a:gd name="T8" fmla="*/ 230 w 295"/>
              <a:gd name="T9" fmla="*/ 184 h 248"/>
              <a:gd name="T10" fmla="*/ 214 w 295"/>
              <a:gd name="T11" fmla="*/ 203 h 248"/>
              <a:gd name="T12" fmla="*/ 203 w 295"/>
              <a:gd name="T13" fmla="*/ 216 h 248"/>
              <a:gd name="T14" fmla="*/ 187 w 295"/>
              <a:gd name="T15" fmla="*/ 234 h 248"/>
              <a:gd name="T16" fmla="*/ 174 w 295"/>
              <a:gd name="T17" fmla="*/ 234 h 248"/>
              <a:gd name="T18" fmla="*/ 147 w 295"/>
              <a:gd name="T19" fmla="*/ 237 h 248"/>
              <a:gd name="T20" fmla="*/ 134 w 295"/>
              <a:gd name="T21" fmla="*/ 237 h 248"/>
              <a:gd name="T22" fmla="*/ 131 w 295"/>
              <a:gd name="T23" fmla="*/ 248 h 248"/>
              <a:gd name="T24" fmla="*/ 126 w 295"/>
              <a:gd name="T25" fmla="*/ 237 h 248"/>
              <a:gd name="T26" fmla="*/ 118 w 295"/>
              <a:gd name="T27" fmla="*/ 227 h 248"/>
              <a:gd name="T28" fmla="*/ 123 w 295"/>
              <a:gd name="T29" fmla="*/ 208 h 248"/>
              <a:gd name="T30" fmla="*/ 110 w 295"/>
              <a:gd name="T31" fmla="*/ 203 h 248"/>
              <a:gd name="T32" fmla="*/ 94 w 295"/>
              <a:gd name="T33" fmla="*/ 205 h 248"/>
              <a:gd name="T34" fmla="*/ 83 w 295"/>
              <a:gd name="T35" fmla="*/ 219 h 248"/>
              <a:gd name="T36" fmla="*/ 70 w 295"/>
              <a:gd name="T37" fmla="*/ 211 h 248"/>
              <a:gd name="T38" fmla="*/ 59 w 295"/>
              <a:gd name="T39" fmla="*/ 203 h 248"/>
              <a:gd name="T40" fmla="*/ 67 w 295"/>
              <a:gd name="T41" fmla="*/ 190 h 248"/>
              <a:gd name="T42" fmla="*/ 56 w 295"/>
              <a:gd name="T43" fmla="*/ 174 h 248"/>
              <a:gd name="T44" fmla="*/ 67 w 295"/>
              <a:gd name="T45" fmla="*/ 163 h 248"/>
              <a:gd name="T46" fmla="*/ 59 w 295"/>
              <a:gd name="T47" fmla="*/ 150 h 248"/>
              <a:gd name="T48" fmla="*/ 43 w 295"/>
              <a:gd name="T49" fmla="*/ 150 h 248"/>
              <a:gd name="T50" fmla="*/ 27 w 295"/>
              <a:gd name="T51" fmla="*/ 155 h 248"/>
              <a:gd name="T52" fmla="*/ 19 w 295"/>
              <a:gd name="T53" fmla="*/ 129 h 248"/>
              <a:gd name="T54" fmla="*/ 11 w 295"/>
              <a:gd name="T55" fmla="*/ 92 h 248"/>
              <a:gd name="T56" fmla="*/ 3 w 295"/>
              <a:gd name="T57" fmla="*/ 66 h 248"/>
              <a:gd name="T58" fmla="*/ 19 w 295"/>
              <a:gd name="T59" fmla="*/ 63 h 248"/>
              <a:gd name="T60" fmla="*/ 35 w 295"/>
              <a:gd name="T61" fmla="*/ 53 h 248"/>
              <a:gd name="T62" fmla="*/ 37 w 295"/>
              <a:gd name="T63" fmla="*/ 39 h 248"/>
              <a:gd name="T64" fmla="*/ 51 w 295"/>
              <a:gd name="T65" fmla="*/ 42 h 248"/>
              <a:gd name="T66" fmla="*/ 78 w 295"/>
              <a:gd name="T67" fmla="*/ 34 h 248"/>
              <a:gd name="T68" fmla="*/ 107 w 295"/>
              <a:gd name="T69" fmla="*/ 31 h 248"/>
              <a:gd name="T70" fmla="*/ 112 w 295"/>
              <a:gd name="T71" fmla="*/ 26 h 248"/>
              <a:gd name="T72" fmla="*/ 128 w 295"/>
              <a:gd name="T73" fmla="*/ 16 h 248"/>
              <a:gd name="T74" fmla="*/ 150 w 295"/>
              <a:gd name="T75" fmla="*/ 24 h 248"/>
              <a:gd name="T76" fmla="*/ 169 w 295"/>
              <a:gd name="T77" fmla="*/ 18 h 248"/>
              <a:gd name="T78" fmla="*/ 179 w 295"/>
              <a:gd name="T79" fmla="*/ 0 h 248"/>
              <a:gd name="T80" fmla="*/ 201 w 295"/>
              <a:gd name="T81" fmla="*/ 5 h 248"/>
              <a:gd name="T82" fmla="*/ 214 w 295"/>
              <a:gd name="T83" fmla="*/ 24 h 248"/>
              <a:gd name="T84" fmla="*/ 211 w 295"/>
              <a:gd name="T85" fmla="*/ 29 h 248"/>
              <a:gd name="T86" fmla="*/ 211 w 295"/>
              <a:gd name="T87" fmla="*/ 37 h 248"/>
              <a:gd name="T88" fmla="*/ 225 w 295"/>
              <a:gd name="T89" fmla="*/ 37 h 248"/>
              <a:gd name="T90" fmla="*/ 236 w 295"/>
              <a:gd name="T91" fmla="*/ 37 h 248"/>
              <a:gd name="T92" fmla="*/ 230 w 295"/>
              <a:gd name="T93" fmla="*/ 53 h 248"/>
              <a:gd name="T94" fmla="*/ 217 w 295"/>
              <a:gd name="T95" fmla="*/ 55 h 248"/>
              <a:gd name="T96" fmla="*/ 206 w 295"/>
              <a:gd name="T97" fmla="*/ 71 h 248"/>
              <a:gd name="T98" fmla="*/ 214 w 295"/>
              <a:gd name="T99" fmla="*/ 84 h 248"/>
              <a:gd name="T100" fmla="*/ 230 w 295"/>
              <a:gd name="T101" fmla="*/ 82 h 248"/>
              <a:gd name="T102" fmla="*/ 241 w 295"/>
              <a:gd name="T103" fmla="*/ 95 h 248"/>
              <a:gd name="T104" fmla="*/ 252 w 295"/>
              <a:gd name="T105" fmla="*/ 113 h 248"/>
              <a:gd name="T106" fmla="*/ 262 w 295"/>
              <a:gd name="T107" fmla="*/ 113 h 248"/>
              <a:gd name="T108" fmla="*/ 270 w 295"/>
              <a:gd name="T109" fmla="*/ 121 h 248"/>
              <a:gd name="T110" fmla="*/ 286 w 295"/>
              <a:gd name="T111" fmla="*/ 118 h 248"/>
              <a:gd name="T112" fmla="*/ 289 w 295"/>
              <a:gd name="T113" fmla="*/ 137 h 248"/>
              <a:gd name="T114" fmla="*/ 289 w 295"/>
              <a:gd name="T115" fmla="*/ 155 h 248"/>
              <a:gd name="T116" fmla="*/ 292 w 295"/>
              <a:gd name="T117" fmla="*/ 174 h 24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5"/>
              <a:gd name="T178" fmla="*/ 0 h 248"/>
              <a:gd name="T179" fmla="*/ 295 w 295"/>
              <a:gd name="T180" fmla="*/ 248 h 24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5" h="248">
                <a:moveTo>
                  <a:pt x="295" y="179"/>
                </a:moveTo>
                <a:lnTo>
                  <a:pt x="276" y="195"/>
                </a:lnTo>
                <a:lnTo>
                  <a:pt x="270" y="195"/>
                </a:lnTo>
                <a:lnTo>
                  <a:pt x="268" y="192"/>
                </a:lnTo>
                <a:lnTo>
                  <a:pt x="265" y="190"/>
                </a:lnTo>
                <a:lnTo>
                  <a:pt x="260" y="192"/>
                </a:lnTo>
                <a:lnTo>
                  <a:pt x="257" y="198"/>
                </a:lnTo>
                <a:lnTo>
                  <a:pt x="254" y="203"/>
                </a:lnTo>
                <a:lnTo>
                  <a:pt x="252" y="203"/>
                </a:lnTo>
                <a:lnTo>
                  <a:pt x="249" y="205"/>
                </a:lnTo>
                <a:lnTo>
                  <a:pt x="246" y="203"/>
                </a:lnTo>
                <a:lnTo>
                  <a:pt x="244" y="203"/>
                </a:lnTo>
                <a:lnTo>
                  <a:pt x="241" y="200"/>
                </a:lnTo>
                <a:lnTo>
                  <a:pt x="238" y="198"/>
                </a:lnTo>
                <a:lnTo>
                  <a:pt x="236" y="200"/>
                </a:lnTo>
                <a:lnTo>
                  <a:pt x="236" y="198"/>
                </a:lnTo>
                <a:lnTo>
                  <a:pt x="233" y="195"/>
                </a:lnTo>
                <a:lnTo>
                  <a:pt x="236" y="192"/>
                </a:lnTo>
                <a:lnTo>
                  <a:pt x="236" y="190"/>
                </a:lnTo>
                <a:lnTo>
                  <a:pt x="230" y="184"/>
                </a:lnTo>
                <a:lnTo>
                  <a:pt x="225" y="187"/>
                </a:lnTo>
                <a:lnTo>
                  <a:pt x="222" y="195"/>
                </a:lnTo>
                <a:lnTo>
                  <a:pt x="217" y="200"/>
                </a:lnTo>
                <a:lnTo>
                  <a:pt x="214" y="203"/>
                </a:lnTo>
                <a:lnTo>
                  <a:pt x="211" y="205"/>
                </a:lnTo>
                <a:lnTo>
                  <a:pt x="209" y="208"/>
                </a:lnTo>
                <a:lnTo>
                  <a:pt x="206" y="213"/>
                </a:lnTo>
                <a:lnTo>
                  <a:pt x="203" y="216"/>
                </a:lnTo>
                <a:lnTo>
                  <a:pt x="195" y="221"/>
                </a:lnTo>
                <a:lnTo>
                  <a:pt x="190" y="224"/>
                </a:lnTo>
                <a:lnTo>
                  <a:pt x="187" y="229"/>
                </a:lnTo>
                <a:lnTo>
                  <a:pt x="187" y="234"/>
                </a:lnTo>
                <a:lnTo>
                  <a:pt x="185" y="237"/>
                </a:lnTo>
                <a:lnTo>
                  <a:pt x="182" y="237"/>
                </a:lnTo>
                <a:lnTo>
                  <a:pt x="177" y="237"/>
                </a:lnTo>
                <a:lnTo>
                  <a:pt x="174" y="234"/>
                </a:lnTo>
                <a:lnTo>
                  <a:pt x="166" y="234"/>
                </a:lnTo>
                <a:lnTo>
                  <a:pt x="161" y="237"/>
                </a:lnTo>
                <a:lnTo>
                  <a:pt x="153" y="237"/>
                </a:lnTo>
                <a:lnTo>
                  <a:pt x="147" y="237"/>
                </a:lnTo>
                <a:lnTo>
                  <a:pt x="142" y="234"/>
                </a:lnTo>
                <a:lnTo>
                  <a:pt x="137" y="234"/>
                </a:lnTo>
                <a:lnTo>
                  <a:pt x="134" y="232"/>
                </a:lnTo>
                <a:lnTo>
                  <a:pt x="134" y="237"/>
                </a:lnTo>
                <a:lnTo>
                  <a:pt x="137" y="237"/>
                </a:lnTo>
                <a:lnTo>
                  <a:pt x="137" y="242"/>
                </a:lnTo>
                <a:lnTo>
                  <a:pt x="134" y="245"/>
                </a:lnTo>
                <a:lnTo>
                  <a:pt x="131" y="248"/>
                </a:lnTo>
                <a:lnTo>
                  <a:pt x="128" y="245"/>
                </a:lnTo>
                <a:lnTo>
                  <a:pt x="126" y="245"/>
                </a:lnTo>
                <a:lnTo>
                  <a:pt x="126" y="240"/>
                </a:lnTo>
                <a:lnTo>
                  <a:pt x="126" y="237"/>
                </a:lnTo>
                <a:lnTo>
                  <a:pt x="126" y="234"/>
                </a:lnTo>
                <a:lnTo>
                  <a:pt x="120" y="234"/>
                </a:lnTo>
                <a:lnTo>
                  <a:pt x="120" y="232"/>
                </a:lnTo>
                <a:lnTo>
                  <a:pt x="118" y="227"/>
                </a:lnTo>
                <a:lnTo>
                  <a:pt x="118" y="224"/>
                </a:lnTo>
                <a:lnTo>
                  <a:pt x="118" y="219"/>
                </a:lnTo>
                <a:lnTo>
                  <a:pt x="120" y="213"/>
                </a:lnTo>
                <a:lnTo>
                  <a:pt x="123" y="208"/>
                </a:lnTo>
                <a:lnTo>
                  <a:pt x="120" y="203"/>
                </a:lnTo>
                <a:lnTo>
                  <a:pt x="115" y="203"/>
                </a:lnTo>
                <a:lnTo>
                  <a:pt x="112" y="203"/>
                </a:lnTo>
                <a:lnTo>
                  <a:pt x="110" y="203"/>
                </a:lnTo>
                <a:lnTo>
                  <a:pt x="107" y="200"/>
                </a:lnTo>
                <a:lnTo>
                  <a:pt x="102" y="203"/>
                </a:lnTo>
                <a:lnTo>
                  <a:pt x="96" y="203"/>
                </a:lnTo>
                <a:lnTo>
                  <a:pt x="94" y="205"/>
                </a:lnTo>
                <a:lnTo>
                  <a:pt x="91" y="208"/>
                </a:lnTo>
                <a:lnTo>
                  <a:pt x="86" y="216"/>
                </a:lnTo>
                <a:lnTo>
                  <a:pt x="83" y="216"/>
                </a:lnTo>
                <a:lnTo>
                  <a:pt x="83" y="219"/>
                </a:lnTo>
                <a:lnTo>
                  <a:pt x="80" y="213"/>
                </a:lnTo>
                <a:lnTo>
                  <a:pt x="78" y="211"/>
                </a:lnTo>
                <a:lnTo>
                  <a:pt x="75" y="211"/>
                </a:lnTo>
                <a:lnTo>
                  <a:pt x="70" y="211"/>
                </a:lnTo>
                <a:lnTo>
                  <a:pt x="67" y="211"/>
                </a:lnTo>
                <a:lnTo>
                  <a:pt x="62" y="208"/>
                </a:lnTo>
                <a:lnTo>
                  <a:pt x="59" y="205"/>
                </a:lnTo>
                <a:lnTo>
                  <a:pt x="59" y="203"/>
                </a:lnTo>
                <a:lnTo>
                  <a:pt x="59" y="200"/>
                </a:lnTo>
                <a:lnTo>
                  <a:pt x="62" y="195"/>
                </a:lnTo>
                <a:lnTo>
                  <a:pt x="64" y="192"/>
                </a:lnTo>
                <a:lnTo>
                  <a:pt x="67" y="190"/>
                </a:lnTo>
                <a:lnTo>
                  <a:pt x="70" y="187"/>
                </a:lnTo>
                <a:lnTo>
                  <a:pt x="62" y="182"/>
                </a:lnTo>
                <a:lnTo>
                  <a:pt x="59" y="176"/>
                </a:lnTo>
                <a:lnTo>
                  <a:pt x="56" y="174"/>
                </a:lnTo>
                <a:lnTo>
                  <a:pt x="59" y="169"/>
                </a:lnTo>
                <a:lnTo>
                  <a:pt x="59" y="166"/>
                </a:lnTo>
                <a:lnTo>
                  <a:pt x="64" y="163"/>
                </a:lnTo>
                <a:lnTo>
                  <a:pt x="67" y="163"/>
                </a:lnTo>
                <a:lnTo>
                  <a:pt x="67" y="161"/>
                </a:lnTo>
                <a:lnTo>
                  <a:pt x="67" y="155"/>
                </a:lnTo>
                <a:lnTo>
                  <a:pt x="67" y="150"/>
                </a:lnTo>
                <a:lnTo>
                  <a:pt x="59" y="150"/>
                </a:lnTo>
                <a:lnTo>
                  <a:pt x="56" y="150"/>
                </a:lnTo>
                <a:lnTo>
                  <a:pt x="53" y="147"/>
                </a:lnTo>
                <a:lnTo>
                  <a:pt x="48" y="147"/>
                </a:lnTo>
                <a:lnTo>
                  <a:pt x="43" y="150"/>
                </a:lnTo>
                <a:lnTo>
                  <a:pt x="37" y="153"/>
                </a:lnTo>
                <a:lnTo>
                  <a:pt x="32" y="155"/>
                </a:lnTo>
                <a:lnTo>
                  <a:pt x="29" y="158"/>
                </a:lnTo>
                <a:lnTo>
                  <a:pt x="27" y="155"/>
                </a:lnTo>
                <a:lnTo>
                  <a:pt x="21" y="150"/>
                </a:lnTo>
                <a:lnTo>
                  <a:pt x="19" y="150"/>
                </a:lnTo>
                <a:lnTo>
                  <a:pt x="16" y="147"/>
                </a:lnTo>
                <a:lnTo>
                  <a:pt x="19" y="129"/>
                </a:lnTo>
                <a:lnTo>
                  <a:pt x="21" y="121"/>
                </a:lnTo>
                <a:lnTo>
                  <a:pt x="13" y="121"/>
                </a:lnTo>
                <a:lnTo>
                  <a:pt x="16" y="95"/>
                </a:lnTo>
                <a:lnTo>
                  <a:pt x="11" y="92"/>
                </a:lnTo>
                <a:lnTo>
                  <a:pt x="3" y="95"/>
                </a:lnTo>
                <a:lnTo>
                  <a:pt x="5" y="74"/>
                </a:lnTo>
                <a:lnTo>
                  <a:pt x="0" y="74"/>
                </a:lnTo>
                <a:lnTo>
                  <a:pt x="3" y="66"/>
                </a:lnTo>
                <a:lnTo>
                  <a:pt x="5" y="63"/>
                </a:lnTo>
                <a:lnTo>
                  <a:pt x="8" y="60"/>
                </a:lnTo>
                <a:lnTo>
                  <a:pt x="13" y="60"/>
                </a:lnTo>
                <a:lnTo>
                  <a:pt x="19" y="63"/>
                </a:lnTo>
                <a:lnTo>
                  <a:pt x="24" y="63"/>
                </a:lnTo>
                <a:lnTo>
                  <a:pt x="35" y="58"/>
                </a:lnTo>
                <a:lnTo>
                  <a:pt x="37" y="55"/>
                </a:lnTo>
                <a:lnTo>
                  <a:pt x="35" y="53"/>
                </a:lnTo>
                <a:lnTo>
                  <a:pt x="35" y="50"/>
                </a:lnTo>
                <a:lnTo>
                  <a:pt x="35" y="45"/>
                </a:lnTo>
                <a:lnTo>
                  <a:pt x="37" y="42"/>
                </a:lnTo>
                <a:lnTo>
                  <a:pt x="37" y="39"/>
                </a:lnTo>
                <a:lnTo>
                  <a:pt x="40" y="37"/>
                </a:lnTo>
                <a:lnTo>
                  <a:pt x="43" y="37"/>
                </a:lnTo>
                <a:lnTo>
                  <a:pt x="45" y="39"/>
                </a:lnTo>
                <a:lnTo>
                  <a:pt x="51" y="42"/>
                </a:lnTo>
                <a:lnTo>
                  <a:pt x="56" y="45"/>
                </a:lnTo>
                <a:lnTo>
                  <a:pt x="59" y="50"/>
                </a:lnTo>
                <a:lnTo>
                  <a:pt x="64" y="50"/>
                </a:lnTo>
                <a:lnTo>
                  <a:pt x="78" y="34"/>
                </a:lnTo>
                <a:lnTo>
                  <a:pt x="88" y="39"/>
                </a:lnTo>
                <a:lnTo>
                  <a:pt x="91" y="39"/>
                </a:lnTo>
                <a:lnTo>
                  <a:pt x="102" y="37"/>
                </a:lnTo>
                <a:lnTo>
                  <a:pt x="107" y="31"/>
                </a:lnTo>
                <a:lnTo>
                  <a:pt x="110" y="39"/>
                </a:lnTo>
                <a:lnTo>
                  <a:pt x="112" y="39"/>
                </a:lnTo>
                <a:lnTo>
                  <a:pt x="112" y="31"/>
                </a:lnTo>
                <a:lnTo>
                  <a:pt x="112" y="26"/>
                </a:lnTo>
                <a:lnTo>
                  <a:pt x="112" y="21"/>
                </a:lnTo>
                <a:lnTo>
                  <a:pt x="112" y="18"/>
                </a:lnTo>
                <a:lnTo>
                  <a:pt x="120" y="18"/>
                </a:lnTo>
                <a:lnTo>
                  <a:pt x="128" y="16"/>
                </a:lnTo>
                <a:lnTo>
                  <a:pt x="137" y="18"/>
                </a:lnTo>
                <a:lnTo>
                  <a:pt x="142" y="21"/>
                </a:lnTo>
                <a:lnTo>
                  <a:pt x="147" y="26"/>
                </a:lnTo>
                <a:lnTo>
                  <a:pt x="150" y="24"/>
                </a:lnTo>
                <a:lnTo>
                  <a:pt x="153" y="18"/>
                </a:lnTo>
                <a:lnTo>
                  <a:pt x="158" y="16"/>
                </a:lnTo>
                <a:lnTo>
                  <a:pt x="163" y="18"/>
                </a:lnTo>
                <a:lnTo>
                  <a:pt x="169" y="18"/>
                </a:lnTo>
                <a:lnTo>
                  <a:pt x="171" y="16"/>
                </a:lnTo>
                <a:lnTo>
                  <a:pt x="174" y="10"/>
                </a:lnTo>
                <a:lnTo>
                  <a:pt x="177" y="2"/>
                </a:lnTo>
                <a:lnTo>
                  <a:pt x="179" y="0"/>
                </a:lnTo>
                <a:lnTo>
                  <a:pt x="185" y="2"/>
                </a:lnTo>
                <a:lnTo>
                  <a:pt x="190" y="2"/>
                </a:lnTo>
                <a:lnTo>
                  <a:pt x="195" y="2"/>
                </a:lnTo>
                <a:lnTo>
                  <a:pt x="201" y="5"/>
                </a:lnTo>
                <a:lnTo>
                  <a:pt x="203" y="13"/>
                </a:lnTo>
                <a:lnTo>
                  <a:pt x="206" y="13"/>
                </a:lnTo>
                <a:lnTo>
                  <a:pt x="209" y="16"/>
                </a:lnTo>
                <a:lnTo>
                  <a:pt x="214" y="24"/>
                </a:lnTo>
                <a:lnTo>
                  <a:pt x="209" y="24"/>
                </a:lnTo>
                <a:lnTo>
                  <a:pt x="206" y="26"/>
                </a:lnTo>
                <a:lnTo>
                  <a:pt x="206" y="29"/>
                </a:lnTo>
                <a:lnTo>
                  <a:pt x="211" y="29"/>
                </a:lnTo>
                <a:lnTo>
                  <a:pt x="214" y="29"/>
                </a:lnTo>
                <a:lnTo>
                  <a:pt x="217" y="29"/>
                </a:lnTo>
                <a:lnTo>
                  <a:pt x="214" y="34"/>
                </a:lnTo>
                <a:lnTo>
                  <a:pt x="211" y="37"/>
                </a:lnTo>
                <a:lnTo>
                  <a:pt x="214" y="39"/>
                </a:lnTo>
                <a:lnTo>
                  <a:pt x="217" y="39"/>
                </a:lnTo>
                <a:lnTo>
                  <a:pt x="220" y="37"/>
                </a:lnTo>
                <a:lnTo>
                  <a:pt x="225" y="37"/>
                </a:lnTo>
                <a:lnTo>
                  <a:pt x="228" y="34"/>
                </a:lnTo>
                <a:lnTo>
                  <a:pt x="233" y="31"/>
                </a:lnTo>
                <a:lnTo>
                  <a:pt x="236" y="34"/>
                </a:lnTo>
                <a:lnTo>
                  <a:pt x="236" y="37"/>
                </a:lnTo>
                <a:lnTo>
                  <a:pt x="236" y="42"/>
                </a:lnTo>
                <a:lnTo>
                  <a:pt x="236" y="47"/>
                </a:lnTo>
                <a:lnTo>
                  <a:pt x="233" y="50"/>
                </a:lnTo>
                <a:lnTo>
                  <a:pt x="230" y="53"/>
                </a:lnTo>
                <a:lnTo>
                  <a:pt x="225" y="53"/>
                </a:lnTo>
                <a:lnTo>
                  <a:pt x="222" y="55"/>
                </a:lnTo>
                <a:lnTo>
                  <a:pt x="220" y="55"/>
                </a:lnTo>
                <a:lnTo>
                  <a:pt x="217" y="55"/>
                </a:lnTo>
                <a:lnTo>
                  <a:pt x="214" y="55"/>
                </a:lnTo>
                <a:lnTo>
                  <a:pt x="211" y="60"/>
                </a:lnTo>
                <a:lnTo>
                  <a:pt x="209" y="66"/>
                </a:lnTo>
                <a:lnTo>
                  <a:pt x="206" y="71"/>
                </a:lnTo>
                <a:lnTo>
                  <a:pt x="206" y="74"/>
                </a:lnTo>
                <a:lnTo>
                  <a:pt x="206" y="76"/>
                </a:lnTo>
                <a:lnTo>
                  <a:pt x="214" y="82"/>
                </a:lnTo>
                <a:lnTo>
                  <a:pt x="214" y="84"/>
                </a:lnTo>
                <a:lnTo>
                  <a:pt x="217" y="87"/>
                </a:lnTo>
                <a:lnTo>
                  <a:pt x="220" y="87"/>
                </a:lnTo>
                <a:lnTo>
                  <a:pt x="225" y="87"/>
                </a:lnTo>
                <a:lnTo>
                  <a:pt x="230" y="82"/>
                </a:lnTo>
                <a:lnTo>
                  <a:pt x="236" y="79"/>
                </a:lnTo>
                <a:lnTo>
                  <a:pt x="238" y="82"/>
                </a:lnTo>
                <a:lnTo>
                  <a:pt x="238" y="89"/>
                </a:lnTo>
                <a:lnTo>
                  <a:pt x="241" y="95"/>
                </a:lnTo>
                <a:lnTo>
                  <a:pt x="244" y="100"/>
                </a:lnTo>
                <a:lnTo>
                  <a:pt x="246" y="105"/>
                </a:lnTo>
                <a:lnTo>
                  <a:pt x="252" y="108"/>
                </a:lnTo>
                <a:lnTo>
                  <a:pt x="252" y="113"/>
                </a:lnTo>
                <a:lnTo>
                  <a:pt x="254" y="113"/>
                </a:lnTo>
                <a:lnTo>
                  <a:pt x="257" y="111"/>
                </a:lnTo>
                <a:lnTo>
                  <a:pt x="260" y="111"/>
                </a:lnTo>
                <a:lnTo>
                  <a:pt x="262" y="113"/>
                </a:lnTo>
                <a:lnTo>
                  <a:pt x="262" y="118"/>
                </a:lnTo>
                <a:lnTo>
                  <a:pt x="262" y="121"/>
                </a:lnTo>
                <a:lnTo>
                  <a:pt x="265" y="124"/>
                </a:lnTo>
                <a:lnTo>
                  <a:pt x="270" y="121"/>
                </a:lnTo>
                <a:lnTo>
                  <a:pt x="273" y="118"/>
                </a:lnTo>
                <a:lnTo>
                  <a:pt x="278" y="118"/>
                </a:lnTo>
                <a:lnTo>
                  <a:pt x="281" y="118"/>
                </a:lnTo>
                <a:lnTo>
                  <a:pt x="286" y="118"/>
                </a:lnTo>
                <a:lnTo>
                  <a:pt x="292" y="121"/>
                </a:lnTo>
                <a:lnTo>
                  <a:pt x="292" y="126"/>
                </a:lnTo>
                <a:lnTo>
                  <a:pt x="292" y="134"/>
                </a:lnTo>
                <a:lnTo>
                  <a:pt x="289" y="137"/>
                </a:lnTo>
                <a:lnTo>
                  <a:pt x="289" y="142"/>
                </a:lnTo>
                <a:lnTo>
                  <a:pt x="286" y="145"/>
                </a:lnTo>
                <a:lnTo>
                  <a:pt x="284" y="150"/>
                </a:lnTo>
                <a:lnTo>
                  <a:pt x="289" y="155"/>
                </a:lnTo>
                <a:lnTo>
                  <a:pt x="292" y="158"/>
                </a:lnTo>
                <a:lnTo>
                  <a:pt x="292" y="166"/>
                </a:lnTo>
                <a:lnTo>
                  <a:pt x="292" y="169"/>
                </a:lnTo>
                <a:lnTo>
                  <a:pt x="292" y="174"/>
                </a:lnTo>
                <a:lnTo>
                  <a:pt x="292" y="179"/>
                </a:lnTo>
                <a:lnTo>
                  <a:pt x="295" y="179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6" name="Freeform 53"/>
          <p:cNvSpPr>
            <a:spLocks/>
          </p:cNvSpPr>
          <p:nvPr/>
        </p:nvSpPr>
        <p:spPr bwMode="auto">
          <a:xfrm>
            <a:off x="2730441" y="3064281"/>
            <a:ext cx="1477040" cy="584219"/>
          </a:xfrm>
          <a:custGeom>
            <a:avLst/>
            <a:gdLst>
              <a:gd name="T0" fmla="*/ 126 w 284"/>
              <a:gd name="T1" fmla="*/ 8 h 238"/>
              <a:gd name="T2" fmla="*/ 134 w 284"/>
              <a:gd name="T3" fmla="*/ 16 h 238"/>
              <a:gd name="T4" fmla="*/ 150 w 284"/>
              <a:gd name="T5" fmla="*/ 11 h 238"/>
              <a:gd name="T6" fmla="*/ 158 w 284"/>
              <a:gd name="T7" fmla="*/ 11 h 238"/>
              <a:gd name="T8" fmla="*/ 169 w 284"/>
              <a:gd name="T9" fmla="*/ 29 h 238"/>
              <a:gd name="T10" fmla="*/ 179 w 284"/>
              <a:gd name="T11" fmla="*/ 45 h 238"/>
              <a:gd name="T12" fmla="*/ 190 w 284"/>
              <a:gd name="T13" fmla="*/ 64 h 238"/>
              <a:gd name="T14" fmla="*/ 198 w 284"/>
              <a:gd name="T15" fmla="*/ 74 h 238"/>
              <a:gd name="T16" fmla="*/ 206 w 284"/>
              <a:gd name="T17" fmla="*/ 82 h 238"/>
              <a:gd name="T18" fmla="*/ 217 w 284"/>
              <a:gd name="T19" fmla="*/ 90 h 238"/>
              <a:gd name="T20" fmla="*/ 222 w 284"/>
              <a:gd name="T21" fmla="*/ 100 h 238"/>
              <a:gd name="T22" fmla="*/ 233 w 284"/>
              <a:gd name="T23" fmla="*/ 111 h 238"/>
              <a:gd name="T24" fmla="*/ 233 w 284"/>
              <a:gd name="T25" fmla="*/ 122 h 238"/>
              <a:gd name="T26" fmla="*/ 246 w 284"/>
              <a:gd name="T27" fmla="*/ 129 h 238"/>
              <a:gd name="T28" fmla="*/ 249 w 284"/>
              <a:gd name="T29" fmla="*/ 140 h 238"/>
              <a:gd name="T30" fmla="*/ 260 w 284"/>
              <a:gd name="T31" fmla="*/ 151 h 238"/>
              <a:gd name="T32" fmla="*/ 270 w 284"/>
              <a:gd name="T33" fmla="*/ 151 h 238"/>
              <a:gd name="T34" fmla="*/ 281 w 284"/>
              <a:gd name="T35" fmla="*/ 153 h 238"/>
              <a:gd name="T36" fmla="*/ 278 w 284"/>
              <a:gd name="T37" fmla="*/ 166 h 238"/>
              <a:gd name="T38" fmla="*/ 262 w 284"/>
              <a:gd name="T39" fmla="*/ 172 h 238"/>
              <a:gd name="T40" fmla="*/ 260 w 284"/>
              <a:gd name="T41" fmla="*/ 187 h 238"/>
              <a:gd name="T42" fmla="*/ 265 w 284"/>
              <a:gd name="T43" fmla="*/ 209 h 238"/>
              <a:gd name="T44" fmla="*/ 270 w 284"/>
              <a:gd name="T45" fmla="*/ 224 h 238"/>
              <a:gd name="T46" fmla="*/ 265 w 284"/>
              <a:gd name="T47" fmla="*/ 230 h 238"/>
              <a:gd name="T48" fmla="*/ 257 w 284"/>
              <a:gd name="T49" fmla="*/ 235 h 238"/>
              <a:gd name="T50" fmla="*/ 246 w 284"/>
              <a:gd name="T51" fmla="*/ 230 h 238"/>
              <a:gd name="T52" fmla="*/ 233 w 284"/>
              <a:gd name="T53" fmla="*/ 238 h 238"/>
              <a:gd name="T54" fmla="*/ 222 w 284"/>
              <a:gd name="T55" fmla="*/ 232 h 238"/>
              <a:gd name="T56" fmla="*/ 190 w 284"/>
              <a:gd name="T57" fmla="*/ 206 h 238"/>
              <a:gd name="T58" fmla="*/ 179 w 284"/>
              <a:gd name="T59" fmla="*/ 201 h 238"/>
              <a:gd name="T60" fmla="*/ 163 w 284"/>
              <a:gd name="T61" fmla="*/ 201 h 238"/>
              <a:gd name="T62" fmla="*/ 147 w 284"/>
              <a:gd name="T63" fmla="*/ 201 h 238"/>
              <a:gd name="T64" fmla="*/ 131 w 284"/>
              <a:gd name="T65" fmla="*/ 206 h 238"/>
              <a:gd name="T66" fmla="*/ 123 w 284"/>
              <a:gd name="T67" fmla="*/ 198 h 238"/>
              <a:gd name="T68" fmla="*/ 94 w 284"/>
              <a:gd name="T69" fmla="*/ 193 h 238"/>
              <a:gd name="T70" fmla="*/ 48 w 284"/>
              <a:gd name="T71" fmla="*/ 193 h 238"/>
              <a:gd name="T72" fmla="*/ 37 w 284"/>
              <a:gd name="T73" fmla="*/ 185 h 238"/>
              <a:gd name="T74" fmla="*/ 40 w 284"/>
              <a:gd name="T75" fmla="*/ 166 h 238"/>
              <a:gd name="T76" fmla="*/ 48 w 284"/>
              <a:gd name="T77" fmla="*/ 156 h 238"/>
              <a:gd name="T78" fmla="*/ 40 w 284"/>
              <a:gd name="T79" fmla="*/ 151 h 238"/>
              <a:gd name="T80" fmla="*/ 21 w 284"/>
              <a:gd name="T81" fmla="*/ 153 h 238"/>
              <a:gd name="T82" fmla="*/ 11 w 284"/>
              <a:gd name="T83" fmla="*/ 137 h 238"/>
              <a:gd name="T84" fmla="*/ 3 w 284"/>
              <a:gd name="T85" fmla="*/ 124 h 238"/>
              <a:gd name="T86" fmla="*/ 5 w 284"/>
              <a:gd name="T87" fmla="*/ 111 h 238"/>
              <a:gd name="T88" fmla="*/ 13 w 284"/>
              <a:gd name="T89" fmla="*/ 93 h 238"/>
              <a:gd name="T90" fmla="*/ 16 w 284"/>
              <a:gd name="T91" fmla="*/ 85 h 238"/>
              <a:gd name="T92" fmla="*/ 35 w 284"/>
              <a:gd name="T93" fmla="*/ 85 h 238"/>
              <a:gd name="T94" fmla="*/ 45 w 284"/>
              <a:gd name="T95" fmla="*/ 74 h 238"/>
              <a:gd name="T96" fmla="*/ 64 w 284"/>
              <a:gd name="T97" fmla="*/ 64 h 238"/>
              <a:gd name="T98" fmla="*/ 80 w 284"/>
              <a:gd name="T99" fmla="*/ 53 h 238"/>
              <a:gd name="T100" fmla="*/ 91 w 284"/>
              <a:gd name="T101" fmla="*/ 48 h 238"/>
              <a:gd name="T102" fmla="*/ 83 w 284"/>
              <a:gd name="T103" fmla="*/ 35 h 238"/>
              <a:gd name="T104" fmla="*/ 86 w 284"/>
              <a:gd name="T105" fmla="*/ 21 h 238"/>
              <a:gd name="T106" fmla="*/ 83 w 284"/>
              <a:gd name="T107" fmla="*/ 11 h 238"/>
              <a:gd name="T108" fmla="*/ 94 w 284"/>
              <a:gd name="T109" fmla="*/ 8 h 238"/>
              <a:gd name="T110" fmla="*/ 104 w 284"/>
              <a:gd name="T111" fmla="*/ 3 h 23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84"/>
              <a:gd name="T169" fmla="*/ 0 h 238"/>
              <a:gd name="T170" fmla="*/ 284 w 284"/>
              <a:gd name="T171" fmla="*/ 238 h 23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84" h="238">
                <a:moveTo>
                  <a:pt x="115" y="3"/>
                </a:moveTo>
                <a:lnTo>
                  <a:pt x="120" y="6"/>
                </a:lnTo>
                <a:lnTo>
                  <a:pt x="126" y="8"/>
                </a:lnTo>
                <a:lnTo>
                  <a:pt x="128" y="11"/>
                </a:lnTo>
                <a:lnTo>
                  <a:pt x="131" y="13"/>
                </a:lnTo>
                <a:lnTo>
                  <a:pt x="134" y="16"/>
                </a:lnTo>
                <a:lnTo>
                  <a:pt x="137" y="16"/>
                </a:lnTo>
                <a:lnTo>
                  <a:pt x="142" y="16"/>
                </a:lnTo>
                <a:lnTo>
                  <a:pt x="150" y="11"/>
                </a:lnTo>
                <a:lnTo>
                  <a:pt x="153" y="11"/>
                </a:lnTo>
                <a:lnTo>
                  <a:pt x="155" y="8"/>
                </a:lnTo>
                <a:lnTo>
                  <a:pt x="158" y="11"/>
                </a:lnTo>
                <a:lnTo>
                  <a:pt x="161" y="13"/>
                </a:lnTo>
                <a:lnTo>
                  <a:pt x="163" y="21"/>
                </a:lnTo>
                <a:lnTo>
                  <a:pt x="169" y="29"/>
                </a:lnTo>
                <a:lnTo>
                  <a:pt x="174" y="37"/>
                </a:lnTo>
                <a:lnTo>
                  <a:pt x="177" y="37"/>
                </a:lnTo>
                <a:lnTo>
                  <a:pt x="179" y="45"/>
                </a:lnTo>
                <a:lnTo>
                  <a:pt x="182" y="50"/>
                </a:lnTo>
                <a:lnTo>
                  <a:pt x="185" y="56"/>
                </a:lnTo>
                <a:lnTo>
                  <a:pt x="190" y="64"/>
                </a:lnTo>
                <a:lnTo>
                  <a:pt x="193" y="66"/>
                </a:lnTo>
                <a:lnTo>
                  <a:pt x="195" y="71"/>
                </a:lnTo>
                <a:lnTo>
                  <a:pt x="198" y="74"/>
                </a:lnTo>
                <a:lnTo>
                  <a:pt x="201" y="77"/>
                </a:lnTo>
                <a:lnTo>
                  <a:pt x="203" y="79"/>
                </a:lnTo>
                <a:lnTo>
                  <a:pt x="206" y="82"/>
                </a:lnTo>
                <a:lnTo>
                  <a:pt x="211" y="87"/>
                </a:lnTo>
                <a:lnTo>
                  <a:pt x="211" y="90"/>
                </a:lnTo>
                <a:lnTo>
                  <a:pt x="217" y="90"/>
                </a:lnTo>
                <a:lnTo>
                  <a:pt x="217" y="93"/>
                </a:lnTo>
                <a:lnTo>
                  <a:pt x="220" y="95"/>
                </a:lnTo>
                <a:lnTo>
                  <a:pt x="222" y="100"/>
                </a:lnTo>
                <a:lnTo>
                  <a:pt x="225" y="103"/>
                </a:lnTo>
                <a:lnTo>
                  <a:pt x="228" y="106"/>
                </a:lnTo>
                <a:lnTo>
                  <a:pt x="233" y="111"/>
                </a:lnTo>
                <a:lnTo>
                  <a:pt x="233" y="114"/>
                </a:lnTo>
                <a:lnTo>
                  <a:pt x="233" y="116"/>
                </a:lnTo>
                <a:lnTo>
                  <a:pt x="233" y="122"/>
                </a:lnTo>
                <a:lnTo>
                  <a:pt x="238" y="124"/>
                </a:lnTo>
                <a:lnTo>
                  <a:pt x="241" y="127"/>
                </a:lnTo>
                <a:lnTo>
                  <a:pt x="246" y="129"/>
                </a:lnTo>
                <a:lnTo>
                  <a:pt x="246" y="132"/>
                </a:lnTo>
                <a:lnTo>
                  <a:pt x="249" y="137"/>
                </a:lnTo>
                <a:lnTo>
                  <a:pt x="249" y="140"/>
                </a:lnTo>
                <a:lnTo>
                  <a:pt x="254" y="143"/>
                </a:lnTo>
                <a:lnTo>
                  <a:pt x="257" y="145"/>
                </a:lnTo>
                <a:lnTo>
                  <a:pt x="260" y="151"/>
                </a:lnTo>
                <a:lnTo>
                  <a:pt x="262" y="151"/>
                </a:lnTo>
                <a:lnTo>
                  <a:pt x="265" y="148"/>
                </a:lnTo>
                <a:lnTo>
                  <a:pt x="270" y="151"/>
                </a:lnTo>
                <a:lnTo>
                  <a:pt x="273" y="151"/>
                </a:lnTo>
                <a:lnTo>
                  <a:pt x="278" y="151"/>
                </a:lnTo>
                <a:lnTo>
                  <a:pt x="281" y="153"/>
                </a:lnTo>
                <a:lnTo>
                  <a:pt x="284" y="158"/>
                </a:lnTo>
                <a:lnTo>
                  <a:pt x="284" y="164"/>
                </a:lnTo>
                <a:lnTo>
                  <a:pt x="278" y="166"/>
                </a:lnTo>
                <a:lnTo>
                  <a:pt x="273" y="166"/>
                </a:lnTo>
                <a:lnTo>
                  <a:pt x="268" y="169"/>
                </a:lnTo>
                <a:lnTo>
                  <a:pt x="262" y="172"/>
                </a:lnTo>
                <a:lnTo>
                  <a:pt x="260" y="180"/>
                </a:lnTo>
                <a:lnTo>
                  <a:pt x="257" y="185"/>
                </a:lnTo>
                <a:lnTo>
                  <a:pt x="260" y="187"/>
                </a:lnTo>
                <a:lnTo>
                  <a:pt x="260" y="193"/>
                </a:lnTo>
                <a:lnTo>
                  <a:pt x="262" y="201"/>
                </a:lnTo>
                <a:lnTo>
                  <a:pt x="265" y="209"/>
                </a:lnTo>
                <a:lnTo>
                  <a:pt x="268" y="214"/>
                </a:lnTo>
                <a:lnTo>
                  <a:pt x="268" y="222"/>
                </a:lnTo>
                <a:lnTo>
                  <a:pt x="270" y="224"/>
                </a:lnTo>
                <a:lnTo>
                  <a:pt x="268" y="227"/>
                </a:lnTo>
                <a:lnTo>
                  <a:pt x="265" y="227"/>
                </a:lnTo>
                <a:lnTo>
                  <a:pt x="265" y="230"/>
                </a:lnTo>
                <a:lnTo>
                  <a:pt x="265" y="235"/>
                </a:lnTo>
                <a:lnTo>
                  <a:pt x="260" y="235"/>
                </a:lnTo>
                <a:lnTo>
                  <a:pt x="257" y="235"/>
                </a:lnTo>
                <a:lnTo>
                  <a:pt x="254" y="232"/>
                </a:lnTo>
                <a:lnTo>
                  <a:pt x="252" y="230"/>
                </a:lnTo>
                <a:lnTo>
                  <a:pt x="246" y="230"/>
                </a:lnTo>
                <a:lnTo>
                  <a:pt x="238" y="230"/>
                </a:lnTo>
                <a:lnTo>
                  <a:pt x="236" y="230"/>
                </a:lnTo>
                <a:lnTo>
                  <a:pt x="233" y="238"/>
                </a:lnTo>
                <a:lnTo>
                  <a:pt x="228" y="238"/>
                </a:lnTo>
                <a:lnTo>
                  <a:pt x="222" y="235"/>
                </a:lnTo>
                <a:lnTo>
                  <a:pt x="222" y="232"/>
                </a:lnTo>
                <a:lnTo>
                  <a:pt x="222" y="227"/>
                </a:lnTo>
                <a:lnTo>
                  <a:pt x="193" y="216"/>
                </a:lnTo>
                <a:lnTo>
                  <a:pt x="190" y="206"/>
                </a:lnTo>
                <a:lnTo>
                  <a:pt x="190" y="201"/>
                </a:lnTo>
                <a:lnTo>
                  <a:pt x="187" y="201"/>
                </a:lnTo>
                <a:lnTo>
                  <a:pt x="179" y="201"/>
                </a:lnTo>
                <a:lnTo>
                  <a:pt x="174" y="203"/>
                </a:lnTo>
                <a:lnTo>
                  <a:pt x="169" y="201"/>
                </a:lnTo>
                <a:lnTo>
                  <a:pt x="163" y="201"/>
                </a:lnTo>
                <a:lnTo>
                  <a:pt x="161" y="201"/>
                </a:lnTo>
                <a:lnTo>
                  <a:pt x="155" y="201"/>
                </a:lnTo>
                <a:lnTo>
                  <a:pt x="147" y="201"/>
                </a:lnTo>
                <a:lnTo>
                  <a:pt x="142" y="203"/>
                </a:lnTo>
                <a:lnTo>
                  <a:pt x="137" y="203"/>
                </a:lnTo>
                <a:lnTo>
                  <a:pt x="131" y="206"/>
                </a:lnTo>
                <a:lnTo>
                  <a:pt x="128" y="203"/>
                </a:lnTo>
                <a:lnTo>
                  <a:pt x="126" y="201"/>
                </a:lnTo>
                <a:lnTo>
                  <a:pt x="123" y="198"/>
                </a:lnTo>
                <a:lnTo>
                  <a:pt x="118" y="195"/>
                </a:lnTo>
                <a:lnTo>
                  <a:pt x="110" y="193"/>
                </a:lnTo>
                <a:lnTo>
                  <a:pt x="94" y="193"/>
                </a:lnTo>
                <a:lnTo>
                  <a:pt x="78" y="193"/>
                </a:lnTo>
                <a:lnTo>
                  <a:pt x="70" y="193"/>
                </a:lnTo>
                <a:lnTo>
                  <a:pt x="48" y="193"/>
                </a:lnTo>
                <a:lnTo>
                  <a:pt x="43" y="193"/>
                </a:lnTo>
                <a:lnTo>
                  <a:pt x="40" y="190"/>
                </a:lnTo>
                <a:lnTo>
                  <a:pt x="37" y="185"/>
                </a:lnTo>
                <a:lnTo>
                  <a:pt x="37" y="180"/>
                </a:lnTo>
                <a:lnTo>
                  <a:pt x="37" y="172"/>
                </a:lnTo>
                <a:lnTo>
                  <a:pt x="40" y="166"/>
                </a:lnTo>
                <a:lnTo>
                  <a:pt x="43" y="164"/>
                </a:lnTo>
                <a:lnTo>
                  <a:pt x="48" y="161"/>
                </a:lnTo>
                <a:lnTo>
                  <a:pt x="48" y="156"/>
                </a:lnTo>
                <a:lnTo>
                  <a:pt x="48" y="153"/>
                </a:lnTo>
                <a:lnTo>
                  <a:pt x="45" y="151"/>
                </a:lnTo>
                <a:lnTo>
                  <a:pt x="40" y="151"/>
                </a:lnTo>
                <a:lnTo>
                  <a:pt x="32" y="151"/>
                </a:lnTo>
                <a:lnTo>
                  <a:pt x="24" y="153"/>
                </a:lnTo>
                <a:lnTo>
                  <a:pt x="21" y="153"/>
                </a:lnTo>
                <a:lnTo>
                  <a:pt x="19" y="151"/>
                </a:lnTo>
                <a:lnTo>
                  <a:pt x="16" y="145"/>
                </a:lnTo>
                <a:lnTo>
                  <a:pt x="11" y="137"/>
                </a:lnTo>
                <a:lnTo>
                  <a:pt x="5" y="132"/>
                </a:lnTo>
                <a:lnTo>
                  <a:pt x="3" y="127"/>
                </a:lnTo>
                <a:lnTo>
                  <a:pt x="3" y="124"/>
                </a:lnTo>
                <a:lnTo>
                  <a:pt x="0" y="119"/>
                </a:lnTo>
                <a:lnTo>
                  <a:pt x="0" y="114"/>
                </a:lnTo>
                <a:lnTo>
                  <a:pt x="5" y="111"/>
                </a:lnTo>
                <a:lnTo>
                  <a:pt x="8" y="106"/>
                </a:lnTo>
                <a:lnTo>
                  <a:pt x="13" y="103"/>
                </a:lnTo>
                <a:lnTo>
                  <a:pt x="13" y="93"/>
                </a:lnTo>
                <a:lnTo>
                  <a:pt x="13" y="90"/>
                </a:lnTo>
                <a:lnTo>
                  <a:pt x="13" y="87"/>
                </a:lnTo>
                <a:lnTo>
                  <a:pt x="16" y="85"/>
                </a:lnTo>
                <a:lnTo>
                  <a:pt x="21" y="85"/>
                </a:lnTo>
                <a:lnTo>
                  <a:pt x="27" y="85"/>
                </a:lnTo>
                <a:lnTo>
                  <a:pt x="35" y="85"/>
                </a:lnTo>
                <a:lnTo>
                  <a:pt x="40" y="85"/>
                </a:lnTo>
                <a:lnTo>
                  <a:pt x="43" y="77"/>
                </a:lnTo>
                <a:lnTo>
                  <a:pt x="45" y="74"/>
                </a:lnTo>
                <a:lnTo>
                  <a:pt x="48" y="74"/>
                </a:lnTo>
                <a:lnTo>
                  <a:pt x="59" y="69"/>
                </a:lnTo>
                <a:lnTo>
                  <a:pt x="64" y="64"/>
                </a:lnTo>
                <a:lnTo>
                  <a:pt x="70" y="61"/>
                </a:lnTo>
                <a:lnTo>
                  <a:pt x="75" y="56"/>
                </a:lnTo>
                <a:lnTo>
                  <a:pt x="80" y="53"/>
                </a:lnTo>
                <a:lnTo>
                  <a:pt x="86" y="50"/>
                </a:lnTo>
                <a:lnTo>
                  <a:pt x="88" y="48"/>
                </a:lnTo>
                <a:lnTo>
                  <a:pt x="91" y="48"/>
                </a:lnTo>
                <a:lnTo>
                  <a:pt x="88" y="42"/>
                </a:lnTo>
                <a:lnTo>
                  <a:pt x="86" y="37"/>
                </a:lnTo>
                <a:lnTo>
                  <a:pt x="83" y="35"/>
                </a:lnTo>
                <a:lnTo>
                  <a:pt x="83" y="29"/>
                </a:lnTo>
                <a:lnTo>
                  <a:pt x="83" y="24"/>
                </a:lnTo>
                <a:lnTo>
                  <a:pt x="86" y="21"/>
                </a:lnTo>
                <a:lnTo>
                  <a:pt x="83" y="16"/>
                </a:lnTo>
                <a:lnTo>
                  <a:pt x="83" y="13"/>
                </a:lnTo>
                <a:lnTo>
                  <a:pt x="83" y="11"/>
                </a:lnTo>
                <a:lnTo>
                  <a:pt x="88" y="11"/>
                </a:lnTo>
                <a:lnTo>
                  <a:pt x="91" y="11"/>
                </a:lnTo>
                <a:lnTo>
                  <a:pt x="94" y="8"/>
                </a:lnTo>
                <a:lnTo>
                  <a:pt x="99" y="8"/>
                </a:lnTo>
                <a:lnTo>
                  <a:pt x="102" y="6"/>
                </a:lnTo>
                <a:lnTo>
                  <a:pt x="104" y="3"/>
                </a:lnTo>
                <a:lnTo>
                  <a:pt x="110" y="0"/>
                </a:lnTo>
                <a:lnTo>
                  <a:pt x="115" y="3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7" name="Freeform 54"/>
          <p:cNvSpPr>
            <a:spLocks/>
          </p:cNvSpPr>
          <p:nvPr/>
        </p:nvSpPr>
        <p:spPr bwMode="auto">
          <a:xfrm>
            <a:off x="1825494" y="3265566"/>
            <a:ext cx="1544652" cy="601401"/>
          </a:xfrm>
          <a:custGeom>
            <a:avLst/>
            <a:gdLst>
              <a:gd name="T0" fmla="*/ 131 w 297"/>
              <a:gd name="T1" fmla="*/ 0 h 245"/>
              <a:gd name="T2" fmla="*/ 155 w 297"/>
              <a:gd name="T3" fmla="*/ 8 h 245"/>
              <a:gd name="T4" fmla="*/ 182 w 297"/>
              <a:gd name="T5" fmla="*/ 24 h 245"/>
              <a:gd name="T6" fmla="*/ 177 w 297"/>
              <a:gd name="T7" fmla="*/ 42 h 245"/>
              <a:gd name="T8" fmla="*/ 190 w 297"/>
              <a:gd name="T9" fmla="*/ 63 h 245"/>
              <a:gd name="T10" fmla="*/ 206 w 297"/>
              <a:gd name="T11" fmla="*/ 69 h 245"/>
              <a:gd name="T12" fmla="*/ 222 w 297"/>
              <a:gd name="T13" fmla="*/ 74 h 245"/>
              <a:gd name="T14" fmla="*/ 211 w 297"/>
              <a:gd name="T15" fmla="*/ 90 h 245"/>
              <a:gd name="T16" fmla="*/ 217 w 297"/>
              <a:gd name="T17" fmla="*/ 111 h 245"/>
              <a:gd name="T18" fmla="*/ 254 w 297"/>
              <a:gd name="T19" fmla="*/ 132 h 245"/>
              <a:gd name="T20" fmla="*/ 260 w 297"/>
              <a:gd name="T21" fmla="*/ 161 h 245"/>
              <a:gd name="T22" fmla="*/ 273 w 297"/>
              <a:gd name="T23" fmla="*/ 166 h 245"/>
              <a:gd name="T24" fmla="*/ 268 w 297"/>
              <a:gd name="T25" fmla="*/ 198 h 245"/>
              <a:gd name="T26" fmla="*/ 289 w 297"/>
              <a:gd name="T27" fmla="*/ 203 h 245"/>
              <a:gd name="T28" fmla="*/ 297 w 297"/>
              <a:gd name="T29" fmla="*/ 224 h 245"/>
              <a:gd name="T30" fmla="*/ 281 w 297"/>
              <a:gd name="T31" fmla="*/ 224 h 245"/>
              <a:gd name="T32" fmla="*/ 268 w 297"/>
              <a:gd name="T33" fmla="*/ 235 h 245"/>
              <a:gd name="T34" fmla="*/ 244 w 297"/>
              <a:gd name="T35" fmla="*/ 237 h 245"/>
              <a:gd name="T36" fmla="*/ 225 w 297"/>
              <a:gd name="T37" fmla="*/ 235 h 245"/>
              <a:gd name="T38" fmla="*/ 211 w 297"/>
              <a:gd name="T39" fmla="*/ 221 h 245"/>
              <a:gd name="T40" fmla="*/ 193 w 297"/>
              <a:gd name="T41" fmla="*/ 221 h 245"/>
              <a:gd name="T42" fmla="*/ 179 w 297"/>
              <a:gd name="T43" fmla="*/ 237 h 245"/>
              <a:gd name="T44" fmla="*/ 163 w 297"/>
              <a:gd name="T45" fmla="*/ 245 h 245"/>
              <a:gd name="T46" fmla="*/ 136 w 297"/>
              <a:gd name="T47" fmla="*/ 237 h 245"/>
              <a:gd name="T48" fmla="*/ 128 w 297"/>
              <a:gd name="T49" fmla="*/ 221 h 245"/>
              <a:gd name="T50" fmla="*/ 118 w 297"/>
              <a:gd name="T51" fmla="*/ 219 h 245"/>
              <a:gd name="T52" fmla="*/ 118 w 297"/>
              <a:gd name="T53" fmla="*/ 206 h 245"/>
              <a:gd name="T54" fmla="*/ 104 w 297"/>
              <a:gd name="T55" fmla="*/ 208 h 245"/>
              <a:gd name="T56" fmla="*/ 94 w 297"/>
              <a:gd name="T57" fmla="*/ 219 h 245"/>
              <a:gd name="T58" fmla="*/ 80 w 297"/>
              <a:gd name="T59" fmla="*/ 219 h 245"/>
              <a:gd name="T60" fmla="*/ 86 w 297"/>
              <a:gd name="T61" fmla="*/ 211 h 245"/>
              <a:gd name="T62" fmla="*/ 75 w 297"/>
              <a:gd name="T63" fmla="*/ 211 h 245"/>
              <a:gd name="T64" fmla="*/ 59 w 297"/>
              <a:gd name="T65" fmla="*/ 219 h 245"/>
              <a:gd name="T66" fmla="*/ 53 w 297"/>
              <a:gd name="T67" fmla="*/ 206 h 245"/>
              <a:gd name="T68" fmla="*/ 61 w 297"/>
              <a:gd name="T69" fmla="*/ 190 h 245"/>
              <a:gd name="T70" fmla="*/ 61 w 297"/>
              <a:gd name="T71" fmla="*/ 182 h 245"/>
              <a:gd name="T72" fmla="*/ 56 w 297"/>
              <a:gd name="T73" fmla="*/ 174 h 245"/>
              <a:gd name="T74" fmla="*/ 59 w 297"/>
              <a:gd name="T75" fmla="*/ 163 h 245"/>
              <a:gd name="T76" fmla="*/ 72 w 297"/>
              <a:gd name="T77" fmla="*/ 156 h 245"/>
              <a:gd name="T78" fmla="*/ 59 w 297"/>
              <a:gd name="T79" fmla="*/ 140 h 245"/>
              <a:gd name="T80" fmla="*/ 48 w 297"/>
              <a:gd name="T81" fmla="*/ 119 h 245"/>
              <a:gd name="T82" fmla="*/ 24 w 297"/>
              <a:gd name="T83" fmla="*/ 90 h 245"/>
              <a:gd name="T84" fmla="*/ 8 w 297"/>
              <a:gd name="T85" fmla="*/ 74 h 245"/>
              <a:gd name="T86" fmla="*/ 0 w 297"/>
              <a:gd name="T87" fmla="*/ 61 h 245"/>
              <a:gd name="T88" fmla="*/ 13 w 297"/>
              <a:gd name="T89" fmla="*/ 55 h 245"/>
              <a:gd name="T90" fmla="*/ 29 w 297"/>
              <a:gd name="T91" fmla="*/ 47 h 245"/>
              <a:gd name="T92" fmla="*/ 29 w 297"/>
              <a:gd name="T93" fmla="*/ 40 h 245"/>
              <a:gd name="T94" fmla="*/ 43 w 297"/>
              <a:gd name="T95" fmla="*/ 29 h 245"/>
              <a:gd name="T96" fmla="*/ 107 w 297"/>
              <a:gd name="T97" fmla="*/ 32 h 245"/>
              <a:gd name="T98" fmla="*/ 112 w 297"/>
              <a:gd name="T99" fmla="*/ 5 h 2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97"/>
              <a:gd name="T151" fmla="*/ 0 h 245"/>
              <a:gd name="T152" fmla="*/ 297 w 297"/>
              <a:gd name="T153" fmla="*/ 245 h 24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97" h="245">
                <a:moveTo>
                  <a:pt x="112" y="5"/>
                </a:moveTo>
                <a:lnTo>
                  <a:pt x="118" y="0"/>
                </a:lnTo>
                <a:lnTo>
                  <a:pt x="123" y="0"/>
                </a:lnTo>
                <a:lnTo>
                  <a:pt x="131" y="0"/>
                </a:lnTo>
                <a:lnTo>
                  <a:pt x="136" y="0"/>
                </a:lnTo>
                <a:lnTo>
                  <a:pt x="142" y="3"/>
                </a:lnTo>
                <a:lnTo>
                  <a:pt x="147" y="5"/>
                </a:lnTo>
                <a:lnTo>
                  <a:pt x="155" y="8"/>
                </a:lnTo>
                <a:lnTo>
                  <a:pt x="166" y="8"/>
                </a:lnTo>
                <a:lnTo>
                  <a:pt x="187" y="11"/>
                </a:lnTo>
                <a:lnTo>
                  <a:pt x="187" y="21"/>
                </a:lnTo>
                <a:lnTo>
                  <a:pt x="182" y="24"/>
                </a:lnTo>
                <a:lnTo>
                  <a:pt x="179" y="29"/>
                </a:lnTo>
                <a:lnTo>
                  <a:pt x="174" y="32"/>
                </a:lnTo>
                <a:lnTo>
                  <a:pt x="174" y="37"/>
                </a:lnTo>
                <a:lnTo>
                  <a:pt x="177" y="42"/>
                </a:lnTo>
                <a:lnTo>
                  <a:pt x="177" y="45"/>
                </a:lnTo>
                <a:lnTo>
                  <a:pt x="179" y="50"/>
                </a:lnTo>
                <a:lnTo>
                  <a:pt x="185" y="55"/>
                </a:lnTo>
                <a:lnTo>
                  <a:pt x="190" y="63"/>
                </a:lnTo>
                <a:lnTo>
                  <a:pt x="193" y="69"/>
                </a:lnTo>
                <a:lnTo>
                  <a:pt x="195" y="71"/>
                </a:lnTo>
                <a:lnTo>
                  <a:pt x="198" y="71"/>
                </a:lnTo>
                <a:lnTo>
                  <a:pt x="206" y="69"/>
                </a:lnTo>
                <a:lnTo>
                  <a:pt x="214" y="69"/>
                </a:lnTo>
                <a:lnTo>
                  <a:pt x="219" y="69"/>
                </a:lnTo>
                <a:lnTo>
                  <a:pt x="222" y="71"/>
                </a:lnTo>
                <a:lnTo>
                  <a:pt x="222" y="74"/>
                </a:lnTo>
                <a:lnTo>
                  <a:pt x="222" y="79"/>
                </a:lnTo>
                <a:lnTo>
                  <a:pt x="217" y="82"/>
                </a:lnTo>
                <a:lnTo>
                  <a:pt x="214" y="84"/>
                </a:lnTo>
                <a:lnTo>
                  <a:pt x="211" y="90"/>
                </a:lnTo>
                <a:lnTo>
                  <a:pt x="211" y="98"/>
                </a:lnTo>
                <a:lnTo>
                  <a:pt x="211" y="103"/>
                </a:lnTo>
                <a:lnTo>
                  <a:pt x="214" y="108"/>
                </a:lnTo>
                <a:lnTo>
                  <a:pt x="217" y="111"/>
                </a:lnTo>
                <a:lnTo>
                  <a:pt x="222" y="111"/>
                </a:lnTo>
                <a:lnTo>
                  <a:pt x="244" y="111"/>
                </a:lnTo>
                <a:lnTo>
                  <a:pt x="252" y="111"/>
                </a:lnTo>
                <a:lnTo>
                  <a:pt x="254" y="132"/>
                </a:lnTo>
                <a:lnTo>
                  <a:pt x="254" y="148"/>
                </a:lnTo>
                <a:lnTo>
                  <a:pt x="254" y="156"/>
                </a:lnTo>
                <a:lnTo>
                  <a:pt x="257" y="158"/>
                </a:lnTo>
                <a:lnTo>
                  <a:pt x="260" y="161"/>
                </a:lnTo>
                <a:lnTo>
                  <a:pt x="268" y="161"/>
                </a:lnTo>
                <a:lnTo>
                  <a:pt x="273" y="161"/>
                </a:lnTo>
                <a:lnTo>
                  <a:pt x="276" y="163"/>
                </a:lnTo>
                <a:lnTo>
                  <a:pt x="273" y="166"/>
                </a:lnTo>
                <a:lnTo>
                  <a:pt x="270" y="174"/>
                </a:lnTo>
                <a:lnTo>
                  <a:pt x="265" y="195"/>
                </a:lnTo>
                <a:lnTo>
                  <a:pt x="265" y="198"/>
                </a:lnTo>
                <a:lnTo>
                  <a:pt x="268" y="198"/>
                </a:lnTo>
                <a:lnTo>
                  <a:pt x="276" y="198"/>
                </a:lnTo>
                <a:lnTo>
                  <a:pt x="284" y="198"/>
                </a:lnTo>
                <a:lnTo>
                  <a:pt x="286" y="200"/>
                </a:lnTo>
                <a:lnTo>
                  <a:pt x="289" y="203"/>
                </a:lnTo>
                <a:lnTo>
                  <a:pt x="289" y="206"/>
                </a:lnTo>
                <a:lnTo>
                  <a:pt x="289" y="211"/>
                </a:lnTo>
                <a:lnTo>
                  <a:pt x="297" y="214"/>
                </a:lnTo>
                <a:lnTo>
                  <a:pt x="297" y="224"/>
                </a:lnTo>
                <a:lnTo>
                  <a:pt x="297" y="227"/>
                </a:lnTo>
                <a:lnTo>
                  <a:pt x="292" y="227"/>
                </a:lnTo>
                <a:lnTo>
                  <a:pt x="286" y="224"/>
                </a:lnTo>
                <a:lnTo>
                  <a:pt x="281" y="224"/>
                </a:lnTo>
                <a:lnTo>
                  <a:pt x="276" y="224"/>
                </a:lnTo>
                <a:lnTo>
                  <a:pt x="270" y="227"/>
                </a:lnTo>
                <a:lnTo>
                  <a:pt x="270" y="232"/>
                </a:lnTo>
                <a:lnTo>
                  <a:pt x="268" y="235"/>
                </a:lnTo>
                <a:lnTo>
                  <a:pt x="262" y="237"/>
                </a:lnTo>
                <a:lnTo>
                  <a:pt x="257" y="237"/>
                </a:lnTo>
                <a:lnTo>
                  <a:pt x="249" y="235"/>
                </a:lnTo>
                <a:lnTo>
                  <a:pt x="244" y="237"/>
                </a:lnTo>
                <a:lnTo>
                  <a:pt x="236" y="243"/>
                </a:lnTo>
                <a:lnTo>
                  <a:pt x="233" y="243"/>
                </a:lnTo>
                <a:lnTo>
                  <a:pt x="230" y="243"/>
                </a:lnTo>
                <a:lnTo>
                  <a:pt x="225" y="235"/>
                </a:lnTo>
                <a:lnTo>
                  <a:pt x="222" y="232"/>
                </a:lnTo>
                <a:lnTo>
                  <a:pt x="219" y="232"/>
                </a:lnTo>
                <a:lnTo>
                  <a:pt x="217" y="224"/>
                </a:lnTo>
                <a:lnTo>
                  <a:pt x="211" y="221"/>
                </a:lnTo>
                <a:lnTo>
                  <a:pt x="206" y="221"/>
                </a:lnTo>
                <a:lnTo>
                  <a:pt x="201" y="221"/>
                </a:lnTo>
                <a:lnTo>
                  <a:pt x="195" y="219"/>
                </a:lnTo>
                <a:lnTo>
                  <a:pt x="193" y="221"/>
                </a:lnTo>
                <a:lnTo>
                  <a:pt x="190" y="229"/>
                </a:lnTo>
                <a:lnTo>
                  <a:pt x="187" y="235"/>
                </a:lnTo>
                <a:lnTo>
                  <a:pt x="185" y="237"/>
                </a:lnTo>
                <a:lnTo>
                  <a:pt x="179" y="237"/>
                </a:lnTo>
                <a:lnTo>
                  <a:pt x="174" y="235"/>
                </a:lnTo>
                <a:lnTo>
                  <a:pt x="169" y="237"/>
                </a:lnTo>
                <a:lnTo>
                  <a:pt x="166" y="243"/>
                </a:lnTo>
                <a:lnTo>
                  <a:pt x="163" y="245"/>
                </a:lnTo>
                <a:lnTo>
                  <a:pt x="158" y="240"/>
                </a:lnTo>
                <a:lnTo>
                  <a:pt x="153" y="237"/>
                </a:lnTo>
                <a:lnTo>
                  <a:pt x="144" y="235"/>
                </a:lnTo>
                <a:lnTo>
                  <a:pt x="136" y="237"/>
                </a:lnTo>
                <a:lnTo>
                  <a:pt x="128" y="237"/>
                </a:lnTo>
                <a:lnTo>
                  <a:pt x="128" y="229"/>
                </a:lnTo>
                <a:lnTo>
                  <a:pt x="128" y="224"/>
                </a:lnTo>
                <a:lnTo>
                  <a:pt x="128" y="221"/>
                </a:lnTo>
                <a:lnTo>
                  <a:pt x="126" y="219"/>
                </a:lnTo>
                <a:lnTo>
                  <a:pt x="123" y="219"/>
                </a:lnTo>
                <a:lnTo>
                  <a:pt x="118" y="221"/>
                </a:lnTo>
                <a:lnTo>
                  <a:pt x="118" y="219"/>
                </a:lnTo>
                <a:lnTo>
                  <a:pt x="120" y="216"/>
                </a:lnTo>
                <a:lnTo>
                  <a:pt x="120" y="214"/>
                </a:lnTo>
                <a:lnTo>
                  <a:pt x="118" y="211"/>
                </a:lnTo>
                <a:lnTo>
                  <a:pt x="118" y="206"/>
                </a:lnTo>
                <a:lnTo>
                  <a:pt x="112" y="206"/>
                </a:lnTo>
                <a:lnTo>
                  <a:pt x="107" y="206"/>
                </a:lnTo>
                <a:lnTo>
                  <a:pt x="107" y="208"/>
                </a:lnTo>
                <a:lnTo>
                  <a:pt x="104" y="208"/>
                </a:lnTo>
                <a:lnTo>
                  <a:pt x="102" y="216"/>
                </a:lnTo>
                <a:lnTo>
                  <a:pt x="99" y="216"/>
                </a:lnTo>
                <a:lnTo>
                  <a:pt x="96" y="219"/>
                </a:lnTo>
                <a:lnTo>
                  <a:pt x="94" y="219"/>
                </a:lnTo>
                <a:lnTo>
                  <a:pt x="91" y="219"/>
                </a:lnTo>
                <a:lnTo>
                  <a:pt x="88" y="216"/>
                </a:lnTo>
                <a:lnTo>
                  <a:pt x="83" y="219"/>
                </a:lnTo>
                <a:lnTo>
                  <a:pt x="80" y="219"/>
                </a:lnTo>
                <a:lnTo>
                  <a:pt x="78" y="219"/>
                </a:lnTo>
                <a:lnTo>
                  <a:pt x="80" y="216"/>
                </a:lnTo>
                <a:lnTo>
                  <a:pt x="86" y="214"/>
                </a:lnTo>
                <a:lnTo>
                  <a:pt x="86" y="211"/>
                </a:lnTo>
                <a:lnTo>
                  <a:pt x="83" y="208"/>
                </a:lnTo>
                <a:lnTo>
                  <a:pt x="80" y="211"/>
                </a:lnTo>
                <a:lnTo>
                  <a:pt x="78" y="214"/>
                </a:lnTo>
                <a:lnTo>
                  <a:pt x="75" y="211"/>
                </a:lnTo>
                <a:lnTo>
                  <a:pt x="69" y="214"/>
                </a:lnTo>
                <a:lnTo>
                  <a:pt x="67" y="214"/>
                </a:lnTo>
                <a:lnTo>
                  <a:pt x="61" y="216"/>
                </a:lnTo>
                <a:lnTo>
                  <a:pt x="59" y="219"/>
                </a:lnTo>
                <a:lnTo>
                  <a:pt x="56" y="219"/>
                </a:lnTo>
                <a:lnTo>
                  <a:pt x="53" y="214"/>
                </a:lnTo>
                <a:lnTo>
                  <a:pt x="51" y="211"/>
                </a:lnTo>
                <a:lnTo>
                  <a:pt x="53" y="206"/>
                </a:lnTo>
                <a:lnTo>
                  <a:pt x="56" y="203"/>
                </a:lnTo>
                <a:lnTo>
                  <a:pt x="61" y="200"/>
                </a:lnTo>
                <a:lnTo>
                  <a:pt x="64" y="192"/>
                </a:lnTo>
                <a:lnTo>
                  <a:pt x="61" y="190"/>
                </a:lnTo>
                <a:lnTo>
                  <a:pt x="59" y="187"/>
                </a:lnTo>
                <a:lnTo>
                  <a:pt x="59" y="185"/>
                </a:lnTo>
                <a:lnTo>
                  <a:pt x="59" y="182"/>
                </a:lnTo>
                <a:lnTo>
                  <a:pt x="61" y="182"/>
                </a:lnTo>
                <a:lnTo>
                  <a:pt x="61" y="179"/>
                </a:lnTo>
                <a:lnTo>
                  <a:pt x="61" y="177"/>
                </a:lnTo>
                <a:lnTo>
                  <a:pt x="59" y="174"/>
                </a:lnTo>
                <a:lnTo>
                  <a:pt x="56" y="174"/>
                </a:lnTo>
                <a:lnTo>
                  <a:pt x="53" y="174"/>
                </a:lnTo>
                <a:lnTo>
                  <a:pt x="53" y="169"/>
                </a:lnTo>
                <a:lnTo>
                  <a:pt x="56" y="166"/>
                </a:lnTo>
                <a:lnTo>
                  <a:pt x="59" y="163"/>
                </a:lnTo>
                <a:lnTo>
                  <a:pt x="61" y="163"/>
                </a:lnTo>
                <a:lnTo>
                  <a:pt x="67" y="163"/>
                </a:lnTo>
                <a:lnTo>
                  <a:pt x="72" y="161"/>
                </a:lnTo>
                <a:lnTo>
                  <a:pt x="72" y="156"/>
                </a:lnTo>
                <a:lnTo>
                  <a:pt x="69" y="153"/>
                </a:lnTo>
                <a:lnTo>
                  <a:pt x="64" y="153"/>
                </a:lnTo>
                <a:lnTo>
                  <a:pt x="61" y="148"/>
                </a:lnTo>
                <a:lnTo>
                  <a:pt x="59" y="140"/>
                </a:lnTo>
                <a:lnTo>
                  <a:pt x="56" y="129"/>
                </a:lnTo>
                <a:lnTo>
                  <a:pt x="56" y="121"/>
                </a:lnTo>
                <a:lnTo>
                  <a:pt x="51" y="119"/>
                </a:lnTo>
                <a:lnTo>
                  <a:pt x="48" y="119"/>
                </a:lnTo>
                <a:lnTo>
                  <a:pt x="45" y="113"/>
                </a:lnTo>
                <a:lnTo>
                  <a:pt x="40" y="103"/>
                </a:lnTo>
                <a:lnTo>
                  <a:pt x="32" y="95"/>
                </a:lnTo>
                <a:lnTo>
                  <a:pt x="24" y="90"/>
                </a:lnTo>
                <a:lnTo>
                  <a:pt x="16" y="87"/>
                </a:lnTo>
                <a:lnTo>
                  <a:pt x="11" y="84"/>
                </a:lnTo>
                <a:lnTo>
                  <a:pt x="8" y="79"/>
                </a:lnTo>
                <a:lnTo>
                  <a:pt x="8" y="74"/>
                </a:lnTo>
                <a:lnTo>
                  <a:pt x="5" y="71"/>
                </a:lnTo>
                <a:lnTo>
                  <a:pt x="0" y="74"/>
                </a:lnTo>
                <a:lnTo>
                  <a:pt x="0" y="71"/>
                </a:lnTo>
                <a:lnTo>
                  <a:pt x="0" y="61"/>
                </a:lnTo>
                <a:lnTo>
                  <a:pt x="3" y="53"/>
                </a:lnTo>
                <a:lnTo>
                  <a:pt x="11" y="50"/>
                </a:lnTo>
                <a:lnTo>
                  <a:pt x="13" y="53"/>
                </a:lnTo>
                <a:lnTo>
                  <a:pt x="13" y="55"/>
                </a:lnTo>
                <a:lnTo>
                  <a:pt x="19" y="55"/>
                </a:lnTo>
                <a:lnTo>
                  <a:pt x="24" y="53"/>
                </a:lnTo>
                <a:lnTo>
                  <a:pt x="27" y="50"/>
                </a:lnTo>
                <a:lnTo>
                  <a:pt x="29" y="47"/>
                </a:lnTo>
                <a:lnTo>
                  <a:pt x="32" y="45"/>
                </a:lnTo>
                <a:lnTo>
                  <a:pt x="32" y="42"/>
                </a:lnTo>
                <a:lnTo>
                  <a:pt x="32" y="40"/>
                </a:lnTo>
                <a:lnTo>
                  <a:pt x="29" y="40"/>
                </a:lnTo>
                <a:lnTo>
                  <a:pt x="24" y="40"/>
                </a:lnTo>
                <a:lnTo>
                  <a:pt x="21" y="40"/>
                </a:lnTo>
                <a:lnTo>
                  <a:pt x="21" y="29"/>
                </a:lnTo>
                <a:lnTo>
                  <a:pt x="43" y="29"/>
                </a:lnTo>
                <a:lnTo>
                  <a:pt x="53" y="29"/>
                </a:lnTo>
                <a:lnTo>
                  <a:pt x="91" y="32"/>
                </a:lnTo>
                <a:lnTo>
                  <a:pt x="96" y="32"/>
                </a:lnTo>
                <a:lnTo>
                  <a:pt x="107" y="32"/>
                </a:lnTo>
                <a:lnTo>
                  <a:pt x="112" y="32"/>
                </a:lnTo>
                <a:lnTo>
                  <a:pt x="110" y="21"/>
                </a:lnTo>
                <a:lnTo>
                  <a:pt x="112" y="13"/>
                </a:lnTo>
                <a:lnTo>
                  <a:pt x="112" y="5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8" name="Freeform 55"/>
          <p:cNvSpPr>
            <a:spLocks/>
          </p:cNvSpPr>
          <p:nvPr/>
        </p:nvSpPr>
        <p:spPr bwMode="auto">
          <a:xfrm>
            <a:off x="3177715" y="2462879"/>
            <a:ext cx="1378224" cy="1028520"/>
          </a:xfrm>
          <a:custGeom>
            <a:avLst/>
            <a:gdLst>
              <a:gd name="T0" fmla="*/ 18 w 265"/>
              <a:gd name="T1" fmla="*/ 240 h 419"/>
              <a:gd name="T2" fmla="*/ 10 w 265"/>
              <a:gd name="T3" fmla="*/ 216 h 419"/>
              <a:gd name="T4" fmla="*/ 0 w 265"/>
              <a:gd name="T5" fmla="*/ 198 h 419"/>
              <a:gd name="T6" fmla="*/ 13 w 265"/>
              <a:gd name="T7" fmla="*/ 187 h 419"/>
              <a:gd name="T8" fmla="*/ 8 w 265"/>
              <a:gd name="T9" fmla="*/ 169 h 419"/>
              <a:gd name="T10" fmla="*/ 8 w 265"/>
              <a:gd name="T11" fmla="*/ 140 h 419"/>
              <a:gd name="T12" fmla="*/ 13 w 265"/>
              <a:gd name="T13" fmla="*/ 121 h 419"/>
              <a:gd name="T14" fmla="*/ 24 w 265"/>
              <a:gd name="T15" fmla="*/ 116 h 419"/>
              <a:gd name="T16" fmla="*/ 42 w 265"/>
              <a:gd name="T17" fmla="*/ 95 h 419"/>
              <a:gd name="T18" fmla="*/ 77 w 265"/>
              <a:gd name="T19" fmla="*/ 77 h 419"/>
              <a:gd name="T20" fmla="*/ 93 w 265"/>
              <a:gd name="T21" fmla="*/ 55 h 419"/>
              <a:gd name="T22" fmla="*/ 104 w 265"/>
              <a:gd name="T23" fmla="*/ 45 h 419"/>
              <a:gd name="T24" fmla="*/ 123 w 265"/>
              <a:gd name="T25" fmla="*/ 29 h 419"/>
              <a:gd name="T26" fmla="*/ 125 w 265"/>
              <a:gd name="T27" fmla="*/ 19 h 419"/>
              <a:gd name="T28" fmla="*/ 136 w 265"/>
              <a:gd name="T29" fmla="*/ 13 h 419"/>
              <a:gd name="T30" fmla="*/ 142 w 265"/>
              <a:gd name="T31" fmla="*/ 0 h 419"/>
              <a:gd name="T32" fmla="*/ 158 w 265"/>
              <a:gd name="T33" fmla="*/ 5 h 419"/>
              <a:gd name="T34" fmla="*/ 174 w 265"/>
              <a:gd name="T35" fmla="*/ 29 h 419"/>
              <a:gd name="T36" fmla="*/ 187 w 265"/>
              <a:gd name="T37" fmla="*/ 48 h 419"/>
              <a:gd name="T38" fmla="*/ 190 w 265"/>
              <a:gd name="T39" fmla="*/ 79 h 419"/>
              <a:gd name="T40" fmla="*/ 209 w 265"/>
              <a:gd name="T41" fmla="*/ 98 h 419"/>
              <a:gd name="T42" fmla="*/ 227 w 265"/>
              <a:gd name="T43" fmla="*/ 95 h 419"/>
              <a:gd name="T44" fmla="*/ 233 w 265"/>
              <a:gd name="T45" fmla="*/ 106 h 419"/>
              <a:gd name="T46" fmla="*/ 222 w 265"/>
              <a:gd name="T47" fmla="*/ 121 h 419"/>
              <a:gd name="T48" fmla="*/ 206 w 265"/>
              <a:gd name="T49" fmla="*/ 145 h 419"/>
              <a:gd name="T50" fmla="*/ 225 w 265"/>
              <a:gd name="T51" fmla="*/ 182 h 419"/>
              <a:gd name="T52" fmla="*/ 203 w 265"/>
              <a:gd name="T53" fmla="*/ 222 h 419"/>
              <a:gd name="T54" fmla="*/ 192 w 265"/>
              <a:gd name="T55" fmla="*/ 245 h 419"/>
              <a:gd name="T56" fmla="*/ 187 w 265"/>
              <a:gd name="T57" fmla="*/ 261 h 419"/>
              <a:gd name="T58" fmla="*/ 200 w 265"/>
              <a:gd name="T59" fmla="*/ 272 h 419"/>
              <a:gd name="T60" fmla="*/ 217 w 265"/>
              <a:gd name="T61" fmla="*/ 266 h 419"/>
              <a:gd name="T62" fmla="*/ 214 w 265"/>
              <a:gd name="T63" fmla="*/ 290 h 419"/>
              <a:gd name="T64" fmla="*/ 217 w 265"/>
              <a:gd name="T65" fmla="*/ 295 h 419"/>
              <a:gd name="T66" fmla="*/ 238 w 265"/>
              <a:gd name="T67" fmla="*/ 309 h 419"/>
              <a:gd name="T68" fmla="*/ 246 w 265"/>
              <a:gd name="T69" fmla="*/ 330 h 419"/>
              <a:gd name="T70" fmla="*/ 262 w 265"/>
              <a:gd name="T71" fmla="*/ 340 h 419"/>
              <a:gd name="T72" fmla="*/ 259 w 265"/>
              <a:gd name="T73" fmla="*/ 353 h 419"/>
              <a:gd name="T74" fmla="*/ 254 w 265"/>
              <a:gd name="T75" fmla="*/ 369 h 419"/>
              <a:gd name="T76" fmla="*/ 254 w 265"/>
              <a:gd name="T77" fmla="*/ 385 h 419"/>
              <a:gd name="T78" fmla="*/ 246 w 265"/>
              <a:gd name="T79" fmla="*/ 385 h 419"/>
              <a:gd name="T80" fmla="*/ 225 w 265"/>
              <a:gd name="T81" fmla="*/ 393 h 419"/>
              <a:gd name="T82" fmla="*/ 230 w 265"/>
              <a:gd name="T83" fmla="*/ 406 h 419"/>
              <a:gd name="T84" fmla="*/ 225 w 265"/>
              <a:gd name="T85" fmla="*/ 419 h 419"/>
              <a:gd name="T86" fmla="*/ 211 w 265"/>
              <a:gd name="T87" fmla="*/ 403 h 419"/>
              <a:gd name="T88" fmla="*/ 192 w 265"/>
              <a:gd name="T89" fmla="*/ 396 h 419"/>
              <a:gd name="T90" fmla="*/ 176 w 265"/>
              <a:gd name="T91" fmla="*/ 396 h 419"/>
              <a:gd name="T92" fmla="*/ 163 w 265"/>
              <a:gd name="T93" fmla="*/ 385 h 419"/>
              <a:gd name="T94" fmla="*/ 155 w 265"/>
              <a:gd name="T95" fmla="*/ 372 h 419"/>
              <a:gd name="T96" fmla="*/ 147 w 265"/>
              <a:gd name="T97" fmla="*/ 359 h 419"/>
              <a:gd name="T98" fmla="*/ 136 w 265"/>
              <a:gd name="T99" fmla="*/ 345 h 419"/>
              <a:gd name="T100" fmla="*/ 125 w 265"/>
              <a:gd name="T101" fmla="*/ 335 h 419"/>
              <a:gd name="T102" fmla="*/ 115 w 265"/>
              <a:gd name="T103" fmla="*/ 322 h 419"/>
              <a:gd name="T104" fmla="*/ 104 w 265"/>
              <a:gd name="T105" fmla="*/ 309 h 419"/>
              <a:gd name="T106" fmla="*/ 91 w 265"/>
              <a:gd name="T107" fmla="*/ 282 h 419"/>
              <a:gd name="T108" fmla="*/ 75 w 265"/>
              <a:gd name="T109" fmla="*/ 258 h 419"/>
              <a:gd name="T110" fmla="*/ 64 w 265"/>
              <a:gd name="T111" fmla="*/ 256 h 419"/>
              <a:gd name="T112" fmla="*/ 45 w 265"/>
              <a:gd name="T113" fmla="*/ 258 h 419"/>
              <a:gd name="T114" fmla="*/ 29 w 265"/>
              <a:gd name="T115" fmla="*/ 248 h 41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65"/>
              <a:gd name="T175" fmla="*/ 0 h 419"/>
              <a:gd name="T176" fmla="*/ 265 w 265"/>
              <a:gd name="T177" fmla="*/ 419 h 41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65" h="419">
                <a:moveTo>
                  <a:pt x="29" y="248"/>
                </a:moveTo>
                <a:lnTo>
                  <a:pt x="29" y="245"/>
                </a:lnTo>
                <a:lnTo>
                  <a:pt x="24" y="243"/>
                </a:lnTo>
                <a:lnTo>
                  <a:pt x="18" y="240"/>
                </a:lnTo>
                <a:lnTo>
                  <a:pt x="16" y="232"/>
                </a:lnTo>
                <a:lnTo>
                  <a:pt x="13" y="224"/>
                </a:lnTo>
                <a:lnTo>
                  <a:pt x="13" y="222"/>
                </a:lnTo>
                <a:lnTo>
                  <a:pt x="10" y="216"/>
                </a:lnTo>
                <a:lnTo>
                  <a:pt x="5" y="214"/>
                </a:lnTo>
                <a:lnTo>
                  <a:pt x="2" y="206"/>
                </a:lnTo>
                <a:lnTo>
                  <a:pt x="0" y="200"/>
                </a:lnTo>
                <a:lnTo>
                  <a:pt x="0" y="198"/>
                </a:lnTo>
                <a:lnTo>
                  <a:pt x="0" y="193"/>
                </a:lnTo>
                <a:lnTo>
                  <a:pt x="2" y="190"/>
                </a:lnTo>
                <a:lnTo>
                  <a:pt x="10" y="187"/>
                </a:lnTo>
                <a:lnTo>
                  <a:pt x="13" y="187"/>
                </a:lnTo>
                <a:lnTo>
                  <a:pt x="13" y="185"/>
                </a:lnTo>
                <a:lnTo>
                  <a:pt x="13" y="177"/>
                </a:lnTo>
                <a:lnTo>
                  <a:pt x="10" y="174"/>
                </a:lnTo>
                <a:lnTo>
                  <a:pt x="8" y="169"/>
                </a:lnTo>
                <a:lnTo>
                  <a:pt x="8" y="161"/>
                </a:lnTo>
                <a:lnTo>
                  <a:pt x="10" y="156"/>
                </a:lnTo>
                <a:lnTo>
                  <a:pt x="10" y="148"/>
                </a:lnTo>
                <a:lnTo>
                  <a:pt x="8" y="140"/>
                </a:lnTo>
                <a:lnTo>
                  <a:pt x="0" y="135"/>
                </a:lnTo>
                <a:lnTo>
                  <a:pt x="5" y="127"/>
                </a:lnTo>
                <a:lnTo>
                  <a:pt x="8" y="124"/>
                </a:lnTo>
                <a:lnTo>
                  <a:pt x="13" y="121"/>
                </a:lnTo>
                <a:lnTo>
                  <a:pt x="16" y="121"/>
                </a:lnTo>
                <a:lnTo>
                  <a:pt x="18" y="119"/>
                </a:lnTo>
                <a:lnTo>
                  <a:pt x="21" y="116"/>
                </a:lnTo>
                <a:lnTo>
                  <a:pt x="24" y="116"/>
                </a:lnTo>
                <a:lnTo>
                  <a:pt x="24" y="108"/>
                </a:lnTo>
                <a:lnTo>
                  <a:pt x="34" y="98"/>
                </a:lnTo>
                <a:lnTo>
                  <a:pt x="40" y="95"/>
                </a:lnTo>
                <a:lnTo>
                  <a:pt x="42" y="95"/>
                </a:lnTo>
                <a:lnTo>
                  <a:pt x="56" y="87"/>
                </a:lnTo>
                <a:lnTo>
                  <a:pt x="64" y="84"/>
                </a:lnTo>
                <a:lnTo>
                  <a:pt x="75" y="79"/>
                </a:lnTo>
                <a:lnTo>
                  <a:pt x="77" y="77"/>
                </a:lnTo>
                <a:lnTo>
                  <a:pt x="85" y="71"/>
                </a:lnTo>
                <a:lnTo>
                  <a:pt x="91" y="63"/>
                </a:lnTo>
                <a:lnTo>
                  <a:pt x="91" y="61"/>
                </a:lnTo>
                <a:lnTo>
                  <a:pt x="93" y="55"/>
                </a:lnTo>
                <a:lnTo>
                  <a:pt x="96" y="53"/>
                </a:lnTo>
                <a:lnTo>
                  <a:pt x="96" y="48"/>
                </a:lnTo>
                <a:lnTo>
                  <a:pt x="101" y="45"/>
                </a:lnTo>
                <a:lnTo>
                  <a:pt x="104" y="45"/>
                </a:lnTo>
                <a:lnTo>
                  <a:pt x="109" y="45"/>
                </a:lnTo>
                <a:lnTo>
                  <a:pt x="115" y="40"/>
                </a:lnTo>
                <a:lnTo>
                  <a:pt x="120" y="34"/>
                </a:lnTo>
                <a:lnTo>
                  <a:pt x="123" y="29"/>
                </a:lnTo>
                <a:lnTo>
                  <a:pt x="125" y="26"/>
                </a:lnTo>
                <a:lnTo>
                  <a:pt x="123" y="24"/>
                </a:lnTo>
                <a:lnTo>
                  <a:pt x="123" y="21"/>
                </a:lnTo>
                <a:lnTo>
                  <a:pt x="125" y="19"/>
                </a:lnTo>
                <a:lnTo>
                  <a:pt x="128" y="16"/>
                </a:lnTo>
                <a:lnTo>
                  <a:pt x="131" y="16"/>
                </a:lnTo>
                <a:lnTo>
                  <a:pt x="134" y="16"/>
                </a:lnTo>
                <a:lnTo>
                  <a:pt x="136" y="13"/>
                </a:lnTo>
                <a:lnTo>
                  <a:pt x="142" y="13"/>
                </a:lnTo>
                <a:lnTo>
                  <a:pt x="142" y="8"/>
                </a:lnTo>
                <a:lnTo>
                  <a:pt x="142" y="3"/>
                </a:lnTo>
                <a:lnTo>
                  <a:pt x="142" y="0"/>
                </a:lnTo>
                <a:lnTo>
                  <a:pt x="150" y="0"/>
                </a:lnTo>
                <a:lnTo>
                  <a:pt x="152" y="0"/>
                </a:lnTo>
                <a:lnTo>
                  <a:pt x="155" y="3"/>
                </a:lnTo>
                <a:lnTo>
                  <a:pt x="158" y="5"/>
                </a:lnTo>
                <a:lnTo>
                  <a:pt x="160" y="8"/>
                </a:lnTo>
                <a:lnTo>
                  <a:pt x="166" y="16"/>
                </a:lnTo>
                <a:lnTo>
                  <a:pt x="168" y="24"/>
                </a:lnTo>
                <a:lnTo>
                  <a:pt x="174" y="29"/>
                </a:lnTo>
                <a:lnTo>
                  <a:pt x="174" y="34"/>
                </a:lnTo>
                <a:lnTo>
                  <a:pt x="174" y="40"/>
                </a:lnTo>
                <a:lnTo>
                  <a:pt x="179" y="45"/>
                </a:lnTo>
                <a:lnTo>
                  <a:pt x="187" y="48"/>
                </a:lnTo>
                <a:lnTo>
                  <a:pt x="192" y="53"/>
                </a:lnTo>
                <a:lnTo>
                  <a:pt x="192" y="61"/>
                </a:lnTo>
                <a:lnTo>
                  <a:pt x="192" y="71"/>
                </a:lnTo>
                <a:lnTo>
                  <a:pt x="190" y="79"/>
                </a:lnTo>
                <a:lnTo>
                  <a:pt x="195" y="84"/>
                </a:lnTo>
                <a:lnTo>
                  <a:pt x="200" y="90"/>
                </a:lnTo>
                <a:lnTo>
                  <a:pt x="206" y="92"/>
                </a:lnTo>
                <a:lnTo>
                  <a:pt x="209" y="98"/>
                </a:lnTo>
                <a:lnTo>
                  <a:pt x="211" y="98"/>
                </a:lnTo>
                <a:lnTo>
                  <a:pt x="219" y="95"/>
                </a:lnTo>
                <a:lnTo>
                  <a:pt x="222" y="95"/>
                </a:lnTo>
                <a:lnTo>
                  <a:pt x="227" y="95"/>
                </a:lnTo>
                <a:lnTo>
                  <a:pt x="230" y="95"/>
                </a:lnTo>
                <a:lnTo>
                  <a:pt x="230" y="98"/>
                </a:lnTo>
                <a:lnTo>
                  <a:pt x="230" y="100"/>
                </a:lnTo>
                <a:lnTo>
                  <a:pt x="233" y="106"/>
                </a:lnTo>
                <a:lnTo>
                  <a:pt x="233" y="108"/>
                </a:lnTo>
                <a:lnTo>
                  <a:pt x="233" y="113"/>
                </a:lnTo>
                <a:lnTo>
                  <a:pt x="225" y="121"/>
                </a:lnTo>
                <a:lnTo>
                  <a:pt x="222" y="121"/>
                </a:lnTo>
                <a:lnTo>
                  <a:pt x="219" y="121"/>
                </a:lnTo>
                <a:lnTo>
                  <a:pt x="214" y="121"/>
                </a:lnTo>
                <a:lnTo>
                  <a:pt x="200" y="132"/>
                </a:lnTo>
                <a:lnTo>
                  <a:pt x="206" y="145"/>
                </a:lnTo>
                <a:lnTo>
                  <a:pt x="217" y="156"/>
                </a:lnTo>
                <a:lnTo>
                  <a:pt x="225" y="166"/>
                </a:lnTo>
                <a:lnTo>
                  <a:pt x="225" y="171"/>
                </a:lnTo>
                <a:lnTo>
                  <a:pt x="225" y="182"/>
                </a:lnTo>
                <a:lnTo>
                  <a:pt x="225" y="203"/>
                </a:lnTo>
                <a:lnTo>
                  <a:pt x="211" y="198"/>
                </a:lnTo>
                <a:lnTo>
                  <a:pt x="206" y="211"/>
                </a:lnTo>
                <a:lnTo>
                  <a:pt x="203" y="222"/>
                </a:lnTo>
                <a:lnTo>
                  <a:pt x="203" y="232"/>
                </a:lnTo>
                <a:lnTo>
                  <a:pt x="200" y="237"/>
                </a:lnTo>
                <a:lnTo>
                  <a:pt x="198" y="240"/>
                </a:lnTo>
                <a:lnTo>
                  <a:pt x="192" y="245"/>
                </a:lnTo>
                <a:lnTo>
                  <a:pt x="187" y="251"/>
                </a:lnTo>
                <a:lnTo>
                  <a:pt x="184" y="253"/>
                </a:lnTo>
                <a:lnTo>
                  <a:pt x="184" y="256"/>
                </a:lnTo>
                <a:lnTo>
                  <a:pt x="187" y="261"/>
                </a:lnTo>
                <a:lnTo>
                  <a:pt x="190" y="264"/>
                </a:lnTo>
                <a:lnTo>
                  <a:pt x="192" y="266"/>
                </a:lnTo>
                <a:lnTo>
                  <a:pt x="198" y="269"/>
                </a:lnTo>
                <a:lnTo>
                  <a:pt x="200" y="272"/>
                </a:lnTo>
                <a:lnTo>
                  <a:pt x="203" y="269"/>
                </a:lnTo>
                <a:lnTo>
                  <a:pt x="206" y="266"/>
                </a:lnTo>
                <a:lnTo>
                  <a:pt x="211" y="266"/>
                </a:lnTo>
                <a:lnTo>
                  <a:pt x="217" y="266"/>
                </a:lnTo>
                <a:lnTo>
                  <a:pt x="217" y="272"/>
                </a:lnTo>
                <a:lnTo>
                  <a:pt x="219" y="280"/>
                </a:lnTo>
                <a:lnTo>
                  <a:pt x="217" y="285"/>
                </a:lnTo>
                <a:lnTo>
                  <a:pt x="214" y="290"/>
                </a:lnTo>
                <a:lnTo>
                  <a:pt x="219" y="290"/>
                </a:lnTo>
                <a:lnTo>
                  <a:pt x="222" y="293"/>
                </a:lnTo>
                <a:lnTo>
                  <a:pt x="219" y="295"/>
                </a:lnTo>
                <a:lnTo>
                  <a:pt x="217" y="295"/>
                </a:lnTo>
                <a:lnTo>
                  <a:pt x="217" y="301"/>
                </a:lnTo>
                <a:lnTo>
                  <a:pt x="225" y="303"/>
                </a:lnTo>
                <a:lnTo>
                  <a:pt x="235" y="306"/>
                </a:lnTo>
                <a:lnTo>
                  <a:pt x="238" y="309"/>
                </a:lnTo>
                <a:lnTo>
                  <a:pt x="241" y="314"/>
                </a:lnTo>
                <a:lnTo>
                  <a:pt x="241" y="322"/>
                </a:lnTo>
                <a:lnTo>
                  <a:pt x="243" y="324"/>
                </a:lnTo>
                <a:lnTo>
                  <a:pt x="246" y="330"/>
                </a:lnTo>
                <a:lnTo>
                  <a:pt x="251" y="330"/>
                </a:lnTo>
                <a:lnTo>
                  <a:pt x="254" y="332"/>
                </a:lnTo>
                <a:lnTo>
                  <a:pt x="259" y="338"/>
                </a:lnTo>
                <a:lnTo>
                  <a:pt x="262" y="340"/>
                </a:lnTo>
                <a:lnTo>
                  <a:pt x="265" y="343"/>
                </a:lnTo>
                <a:lnTo>
                  <a:pt x="265" y="345"/>
                </a:lnTo>
                <a:lnTo>
                  <a:pt x="262" y="351"/>
                </a:lnTo>
                <a:lnTo>
                  <a:pt x="259" y="353"/>
                </a:lnTo>
                <a:lnTo>
                  <a:pt x="257" y="359"/>
                </a:lnTo>
                <a:lnTo>
                  <a:pt x="254" y="361"/>
                </a:lnTo>
                <a:lnTo>
                  <a:pt x="254" y="367"/>
                </a:lnTo>
                <a:lnTo>
                  <a:pt x="254" y="369"/>
                </a:lnTo>
                <a:lnTo>
                  <a:pt x="254" y="372"/>
                </a:lnTo>
                <a:lnTo>
                  <a:pt x="251" y="374"/>
                </a:lnTo>
                <a:lnTo>
                  <a:pt x="251" y="377"/>
                </a:lnTo>
                <a:lnTo>
                  <a:pt x="254" y="385"/>
                </a:lnTo>
                <a:lnTo>
                  <a:pt x="251" y="385"/>
                </a:lnTo>
                <a:lnTo>
                  <a:pt x="251" y="388"/>
                </a:lnTo>
                <a:lnTo>
                  <a:pt x="246" y="382"/>
                </a:lnTo>
                <a:lnTo>
                  <a:pt x="246" y="385"/>
                </a:lnTo>
                <a:lnTo>
                  <a:pt x="238" y="388"/>
                </a:lnTo>
                <a:lnTo>
                  <a:pt x="233" y="388"/>
                </a:lnTo>
                <a:lnTo>
                  <a:pt x="227" y="390"/>
                </a:lnTo>
                <a:lnTo>
                  <a:pt x="225" y="393"/>
                </a:lnTo>
                <a:lnTo>
                  <a:pt x="225" y="396"/>
                </a:lnTo>
                <a:lnTo>
                  <a:pt x="225" y="401"/>
                </a:lnTo>
                <a:lnTo>
                  <a:pt x="227" y="406"/>
                </a:lnTo>
                <a:lnTo>
                  <a:pt x="230" y="406"/>
                </a:lnTo>
                <a:lnTo>
                  <a:pt x="233" y="409"/>
                </a:lnTo>
                <a:lnTo>
                  <a:pt x="230" y="411"/>
                </a:lnTo>
                <a:lnTo>
                  <a:pt x="227" y="414"/>
                </a:lnTo>
                <a:lnTo>
                  <a:pt x="225" y="419"/>
                </a:lnTo>
                <a:lnTo>
                  <a:pt x="219" y="417"/>
                </a:lnTo>
                <a:lnTo>
                  <a:pt x="217" y="414"/>
                </a:lnTo>
                <a:lnTo>
                  <a:pt x="214" y="409"/>
                </a:lnTo>
                <a:lnTo>
                  <a:pt x="211" y="403"/>
                </a:lnTo>
                <a:lnTo>
                  <a:pt x="206" y="401"/>
                </a:lnTo>
                <a:lnTo>
                  <a:pt x="200" y="398"/>
                </a:lnTo>
                <a:lnTo>
                  <a:pt x="195" y="398"/>
                </a:lnTo>
                <a:lnTo>
                  <a:pt x="192" y="396"/>
                </a:lnTo>
                <a:lnTo>
                  <a:pt x="187" y="396"/>
                </a:lnTo>
                <a:lnTo>
                  <a:pt x="184" y="396"/>
                </a:lnTo>
                <a:lnTo>
                  <a:pt x="179" y="393"/>
                </a:lnTo>
                <a:lnTo>
                  <a:pt x="176" y="396"/>
                </a:lnTo>
                <a:lnTo>
                  <a:pt x="174" y="396"/>
                </a:lnTo>
                <a:lnTo>
                  <a:pt x="171" y="390"/>
                </a:lnTo>
                <a:lnTo>
                  <a:pt x="168" y="388"/>
                </a:lnTo>
                <a:lnTo>
                  <a:pt x="163" y="385"/>
                </a:lnTo>
                <a:lnTo>
                  <a:pt x="163" y="382"/>
                </a:lnTo>
                <a:lnTo>
                  <a:pt x="160" y="377"/>
                </a:lnTo>
                <a:lnTo>
                  <a:pt x="160" y="374"/>
                </a:lnTo>
                <a:lnTo>
                  <a:pt x="155" y="372"/>
                </a:lnTo>
                <a:lnTo>
                  <a:pt x="152" y="369"/>
                </a:lnTo>
                <a:lnTo>
                  <a:pt x="147" y="367"/>
                </a:lnTo>
                <a:lnTo>
                  <a:pt x="147" y="361"/>
                </a:lnTo>
                <a:lnTo>
                  <a:pt x="147" y="359"/>
                </a:lnTo>
                <a:lnTo>
                  <a:pt x="147" y="356"/>
                </a:lnTo>
                <a:lnTo>
                  <a:pt x="142" y="351"/>
                </a:lnTo>
                <a:lnTo>
                  <a:pt x="139" y="348"/>
                </a:lnTo>
                <a:lnTo>
                  <a:pt x="136" y="345"/>
                </a:lnTo>
                <a:lnTo>
                  <a:pt x="134" y="340"/>
                </a:lnTo>
                <a:lnTo>
                  <a:pt x="131" y="338"/>
                </a:lnTo>
                <a:lnTo>
                  <a:pt x="131" y="335"/>
                </a:lnTo>
                <a:lnTo>
                  <a:pt x="125" y="335"/>
                </a:lnTo>
                <a:lnTo>
                  <a:pt x="125" y="332"/>
                </a:lnTo>
                <a:lnTo>
                  <a:pt x="120" y="327"/>
                </a:lnTo>
                <a:lnTo>
                  <a:pt x="117" y="324"/>
                </a:lnTo>
                <a:lnTo>
                  <a:pt x="115" y="322"/>
                </a:lnTo>
                <a:lnTo>
                  <a:pt x="112" y="319"/>
                </a:lnTo>
                <a:lnTo>
                  <a:pt x="109" y="316"/>
                </a:lnTo>
                <a:lnTo>
                  <a:pt x="107" y="311"/>
                </a:lnTo>
                <a:lnTo>
                  <a:pt x="104" y="309"/>
                </a:lnTo>
                <a:lnTo>
                  <a:pt x="99" y="301"/>
                </a:lnTo>
                <a:lnTo>
                  <a:pt x="96" y="295"/>
                </a:lnTo>
                <a:lnTo>
                  <a:pt x="93" y="290"/>
                </a:lnTo>
                <a:lnTo>
                  <a:pt x="91" y="282"/>
                </a:lnTo>
                <a:lnTo>
                  <a:pt x="88" y="282"/>
                </a:lnTo>
                <a:lnTo>
                  <a:pt x="83" y="274"/>
                </a:lnTo>
                <a:lnTo>
                  <a:pt x="77" y="266"/>
                </a:lnTo>
                <a:lnTo>
                  <a:pt x="75" y="258"/>
                </a:lnTo>
                <a:lnTo>
                  <a:pt x="72" y="256"/>
                </a:lnTo>
                <a:lnTo>
                  <a:pt x="69" y="253"/>
                </a:lnTo>
                <a:lnTo>
                  <a:pt x="67" y="256"/>
                </a:lnTo>
                <a:lnTo>
                  <a:pt x="64" y="256"/>
                </a:lnTo>
                <a:lnTo>
                  <a:pt x="56" y="261"/>
                </a:lnTo>
                <a:lnTo>
                  <a:pt x="51" y="261"/>
                </a:lnTo>
                <a:lnTo>
                  <a:pt x="48" y="261"/>
                </a:lnTo>
                <a:lnTo>
                  <a:pt x="45" y="258"/>
                </a:lnTo>
                <a:lnTo>
                  <a:pt x="42" y="256"/>
                </a:lnTo>
                <a:lnTo>
                  <a:pt x="40" y="253"/>
                </a:lnTo>
                <a:lnTo>
                  <a:pt x="34" y="251"/>
                </a:lnTo>
                <a:lnTo>
                  <a:pt x="29" y="248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49" name="Freeform 56"/>
          <p:cNvSpPr>
            <a:spLocks/>
          </p:cNvSpPr>
          <p:nvPr/>
        </p:nvSpPr>
        <p:spPr bwMode="auto">
          <a:xfrm>
            <a:off x="3107440" y="3540084"/>
            <a:ext cx="1029765" cy="284745"/>
          </a:xfrm>
          <a:custGeom>
            <a:avLst/>
            <a:gdLst>
              <a:gd name="T0" fmla="*/ 158 w 198"/>
              <a:gd name="T1" fmla="*/ 108 h 116"/>
              <a:gd name="T2" fmla="*/ 136 w 198"/>
              <a:gd name="T3" fmla="*/ 105 h 116"/>
              <a:gd name="T4" fmla="*/ 120 w 198"/>
              <a:gd name="T5" fmla="*/ 110 h 116"/>
              <a:gd name="T6" fmla="*/ 101 w 198"/>
              <a:gd name="T7" fmla="*/ 113 h 116"/>
              <a:gd name="T8" fmla="*/ 99 w 198"/>
              <a:gd name="T9" fmla="*/ 103 h 116"/>
              <a:gd name="T10" fmla="*/ 88 w 198"/>
              <a:gd name="T11" fmla="*/ 89 h 116"/>
              <a:gd name="T12" fmla="*/ 83 w 198"/>
              <a:gd name="T13" fmla="*/ 92 h 116"/>
              <a:gd name="T14" fmla="*/ 77 w 198"/>
              <a:gd name="T15" fmla="*/ 100 h 116"/>
              <a:gd name="T16" fmla="*/ 61 w 198"/>
              <a:gd name="T17" fmla="*/ 113 h 116"/>
              <a:gd name="T18" fmla="*/ 45 w 198"/>
              <a:gd name="T19" fmla="*/ 116 h 116"/>
              <a:gd name="T20" fmla="*/ 45 w 198"/>
              <a:gd name="T21" fmla="*/ 103 h 116"/>
              <a:gd name="T22" fmla="*/ 37 w 198"/>
              <a:gd name="T23" fmla="*/ 95 h 116"/>
              <a:gd name="T24" fmla="*/ 34 w 198"/>
              <a:gd name="T25" fmla="*/ 89 h 116"/>
              <a:gd name="T26" fmla="*/ 24 w 198"/>
              <a:gd name="T27" fmla="*/ 87 h 116"/>
              <a:gd name="T28" fmla="*/ 13 w 198"/>
              <a:gd name="T29" fmla="*/ 87 h 116"/>
              <a:gd name="T30" fmla="*/ 18 w 198"/>
              <a:gd name="T31" fmla="*/ 63 h 116"/>
              <a:gd name="T32" fmla="*/ 24 w 198"/>
              <a:gd name="T33" fmla="*/ 52 h 116"/>
              <a:gd name="T34" fmla="*/ 16 w 198"/>
              <a:gd name="T35" fmla="*/ 50 h 116"/>
              <a:gd name="T36" fmla="*/ 5 w 198"/>
              <a:gd name="T37" fmla="*/ 47 h 116"/>
              <a:gd name="T38" fmla="*/ 2 w 198"/>
              <a:gd name="T39" fmla="*/ 37 h 116"/>
              <a:gd name="T40" fmla="*/ 0 w 198"/>
              <a:gd name="T41" fmla="*/ 0 h 116"/>
              <a:gd name="T42" fmla="*/ 32 w 198"/>
              <a:gd name="T43" fmla="*/ 0 h 116"/>
              <a:gd name="T44" fmla="*/ 45 w 198"/>
              <a:gd name="T45" fmla="*/ 5 h 116"/>
              <a:gd name="T46" fmla="*/ 50 w 198"/>
              <a:gd name="T47" fmla="*/ 10 h 116"/>
              <a:gd name="T48" fmla="*/ 59 w 198"/>
              <a:gd name="T49" fmla="*/ 10 h 116"/>
              <a:gd name="T50" fmla="*/ 69 w 198"/>
              <a:gd name="T51" fmla="*/ 8 h 116"/>
              <a:gd name="T52" fmla="*/ 83 w 198"/>
              <a:gd name="T53" fmla="*/ 8 h 116"/>
              <a:gd name="T54" fmla="*/ 91 w 198"/>
              <a:gd name="T55" fmla="*/ 8 h 116"/>
              <a:gd name="T56" fmla="*/ 101 w 198"/>
              <a:gd name="T57" fmla="*/ 8 h 116"/>
              <a:gd name="T58" fmla="*/ 112 w 198"/>
              <a:gd name="T59" fmla="*/ 8 h 116"/>
              <a:gd name="T60" fmla="*/ 115 w 198"/>
              <a:gd name="T61" fmla="*/ 23 h 116"/>
              <a:gd name="T62" fmla="*/ 144 w 198"/>
              <a:gd name="T63" fmla="*/ 39 h 116"/>
              <a:gd name="T64" fmla="*/ 150 w 198"/>
              <a:gd name="T65" fmla="*/ 45 h 116"/>
              <a:gd name="T66" fmla="*/ 158 w 198"/>
              <a:gd name="T67" fmla="*/ 37 h 116"/>
              <a:gd name="T68" fmla="*/ 168 w 198"/>
              <a:gd name="T69" fmla="*/ 37 h 116"/>
              <a:gd name="T70" fmla="*/ 176 w 198"/>
              <a:gd name="T71" fmla="*/ 39 h 116"/>
              <a:gd name="T72" fmla="*/ 182 w 198"/>
              <a:gd name="T73" fmla="*/ 42 h 116"/>
              <a:gd name="T74" fmla="*/ 192 w 198"/>
              <a:gd name="T75" fmla="*/ 45 h 116"/>
              <a:gd name="T76" fmla="*/ 198 w 198"/>
              <a:gd name="T77" fmla="*/ 50 h 116"/>
              <a:gd name="T78" fmla="*/ 198 w 198"/>
              <a:gd name="T79" fmla="*/ 58 h 116"/>
              <a:gd name="T80" fmla="*/ 184 w 198"/>
              <a:gd name="T81" fmla="*/ 68 h 116"/>
              <a:gd name="T82" fmla="*/ 190 w 198"/>
              <a:gd name="T83" fmla="*/ 76 h 116"/>
              <a:gd name="T84" fmla="*/ 187 w 198"/>
              <a:gd name="T85" fmla="*/ 87 h 116"/>
              <a:gd name="T86" fmla="*/ 182 w 198"/>
              <a:gd name="T87" fmla="*/ 95 h 116"/>
              <a:gd name="T88" fmla="*/ 176 w 198"/>
              <a:gd name="T89" fmla="*/ 103 h 116"/>
              <a:gd name="T90" fmla="*/ 171 w 198"/>
              <a:gd name="T91" fmla="*/ 116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8"/>
              <a:gd name="T139" fmla="*/ 0 h 116"/>
              <a:gd name="T140" fmla="*/ 198 w 198"/>
              <a:gd name="T141" fmla="*/ 116 h 11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8" h="116">
                <a:moveTo>
                  <a:pt x="171" y="116"/>
                </a:moveTo>
                <a:lnTo>
                  <a:pt x="158" y="108"/>
                </a:lnTo>
                <a:lnTo>
                  <a:pt x="150" y="105"/>
                </a:lnTo>
                <a:lnTo>
                  <a:pt x="136" y="105"/>
                </a:lnTo>
                <a:lnTo>
                  <a:pt x="128" y="108"/>
                </a:lnTo>
                <a:lnTo>
                  <a:pt x="120" y="110"/>
                </a:lnTo>
                <a:lnTo>
                  <a:pt x="112" y="113"/>
                </a:lnTo>
                <a:lnTo>
                  <a:pt x="101" y="113"/>
                </a:lnTo>
                <a:lnTo>
                  <a:pt x="99" y="113"/>
                </a:lnTo>
                <a:lnTo>
                  <a:pt x="99" y="103"/>
                </a:lnTo>
                <a:lnTo>
                  <a:pt x="93" y="95"/>
                </a:lnTo>
                <a:lnTo>
                  <a:pt x="88" y="89"/>
                </a:lnTo>
                <a:lnTo>
                  <a:pt x="83" y="89"/>
                </a:lnTo>
                <a:lnTo>
                  <a:pt x="83" y="92"/>
                </a:lnTo>
                <a:lnTo>
                  <a:pt x="80" y="92"/>
                </a:lnTo>
                <a:lnTo>
                  <a:pt x="77" y="100"/>
                </a:lnTo>
                <a:lnTo>
                  <a:pt x="69" y="108"/>
                </a:lnTo>
                <a:lnTo>
                  <a:pt x="61" y="113"/>
                </a:lnTo>
                <a:lnTo>
                  <a:pt x="53" y="113"/>
                </a:lnTo>
                <a:lnTo>
                  <a:pt x="45" y="116"/>
                </a:lnTo>
                <a:lnTo>
                  <a:pt x="45" y="113"/>
                </a:lnTo>
                <a:lnTo>
                  <a:pt x="45" y="103"/>
                </a:lnTo>
                <a:lnTo>
                  <a:pt x="37" y="100"/>
                </a:lnTo>
                <a:lnTo>
                  <a:pt x="37" y="95"/>
                </a:lnTo>
                <a:lnTo>
                  <a:pt x="37" y="92"/>
                </a:lnTo>
                <a:lnTo>
                  <a:pt x="34" y="89"/>
                </a:lnTo>
                <a:lnTo>
                  <a:pt x="32" y="87"/>
                </a:lnTo>
                <a:lnTo>
                  <a:pt x="24" y="87"/>
                </a:lnTo>
                <a:lnTo>
                  <a:pt x="16" y="87"/>
                </a:lnTo>
                <a:lnTo>
                  <a:pt x="13" y="87"/>
                </a:lnTo>
                <a:lnTo>
                  <a:pt x="13" y="84"/>
                </a:lnTo>
                <a:lnTo>
                  <a:pt x="18" y="63"/>
                </a:lnTo>
                <a:lnTo>
                  <a:pt x="21" y="55"/>
                </a:lnTo>
                <a:lnTo>
                  <a:pt x="24" y="52"/>
                </a:lnTo>
                <a:lnTo>
                  <a:pt x="21" y="50"/>
                </a:lnTo>
                <a:lnTo>
                  <a:pt x="16" y="50"/>
                </a:lnTo>
                <a:lnTo>
                  <a:pt x="8" y="50"/>
                </a:lnTo>
                <a:lnTo>
                  <a:pt x="5" y="47"/>
                </a:lnTo>
                <a:lnTo>
                  <a:pt x="2" y="45"/>
                </a:lnTo>
                <a:lnTo>
                  <a:pt x="2" y="37"/>
                </a:lnTo>
                <a:lnTo>
                  <a:pt x="2" y="21"/>
                </a:ln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0" y="2"/>
                </a:lnTo>
                <a:lnTo>
                  <a:pt x="45" y="5"/>
                </a:lnTo>
                <a:lnTo>
                  <a:pt x="48" y="8"/>
                </a:lnTo>
                <a:lnTo>
                  <a:pt x="50" y="10"/>
                </a:lnTo>
                <a:lnTo>
                  <a:pt x="53" y="13"/>
                </a:lnTo>
                <a:lnTo>
                  <a:pt x="59" y="10"/>
                </a:lnTo>
                <a:lnTo>
                  <a:pt x="64" y="10"/>
                </a:lnTo>
                <a:lnTo>
                  <a:pt x="69" y="8"/>
                </a:lnTo>
                <a:lnTo>
                  <a:pt x="77" y="8"/>
                </a:lnTo>
                <a:lnTo>
                  <a:pt x="83" y="8"/>
                </a:lnTo>
                <a:lnTo>
                  <a:pt x="85" y="8"/>
                </a:lnTo>
                <a:lnTo>
                  <a:pt x="91" y="8"/>
                </a:lnTo>
                <a:lnTo>
                  <a:pt x="96" y="10"/>
                </a:lnTo>
                <a:lnTo>
                  <a:pt x="101" y="8"/>
                </a:lnTo>
                <a:lnTo>
                  <a:pt x="109" y="8"/>
                </a:lnTo>
                <a:lnTo>
                  <a:pt x="112" y="8"/>
                </a:lnTo>
                <a:lnTo>
                  <a:pt x="112" y="13"/>
                </a:lnTo>
                <a:lnTo>
                  <a:pt x="115" y="23"/>
                </a:lnTo>
                <a:lnTo>
                  <a:pt x="144" y="34"/>
                </a:lnTo>
                <a:lnTo>
                  <a:pt x="144" y="39"/>
                </a:lnTo>
                <a:lnTo>
                  <a:pt x="144" y="42"/>
                </a:lnTo>
                <a:lnTo>
                  <a:pt x="150" y="45"/>
                </a:lnTo>
                <a:lnTo>
                  <a:pt x="155" y="45"/>
                </a:lnTo>
                <a:lnTo>
                  <a:pt x="158" y="37"/>
                </a:lnTo>
                <a:lnTo>
                  <a:pt x="160" y="37"/>
                </a:lnTo>
                <a:lnTo>
                  <a:pt x="168" y="37"/>
                </a:lnTo>
                <a:lnTo>
                  <a:pt x="174" y="37"/>
                </a:lnTo>
                <a:lnTo>
                  <a:pt x="176" y="39"/>
                </a:lnTo>
                <a:lnTo>
                  <a:pt x="179" y="42"/>
                </a:lnTo>
                <a:lnTo>
                  <a:pt x="182" y="42"/>
                </a:lnTo>
                <a:lnTo>
                  <a:pt x="187" y="42"/>
                </a:lnTo>
                <a:lnTo>
                  <a:pt x="192" y="45"/>
                </a:lnTo>
                <a:lnTo>
                  <a:pt x="195" y="45"/>
                </a:lnTo>
                <a:lnTo>
                  <a:pt x="198" y="50"/>
                </a:lnTo>
                <a:lnTo>
                  <a:pt x="198" y="55"/>
                </a:lnTo>
                <a:lnTo>
                  <a:pt x="198" y="58"/>
                </a:lnTo>
                <a:lnTo>
                  <a:pt x="187" y="63"/>
                </a:lnTo>
                <a:lnTo>
                  <a:pt x="184" y="68"/>
                </a:lnTo>
                <a:lnTo>
                  <a:pt x="190" y="71"/>
                </a:lnTo>
                <a:lnTo>
                  <a:pt x="190" y="76"/>
                </a:lnTo>
                <a:lnTo>
                  <a:pt x="190" y="81"/>
                </a:lnTo>
                <a:lnTo>
                  <a:pt x="187" y="87"/>
                </a:lnTo>
                <a:lnTo>
                  <a:pt x="182" y="89"/>
                </a:lnTo>
                <a:lnTo>
                  <a:pt x="182" y="95"/>
                </a:lnTo>
                <a:lnTo>
                  <a:pt x="176" y="97"/>
                </a:lnTo>
                <a:lnTo>
                  <a:pt x="176" y="103"/>
                </a:lnTo>
                <a:lnTo>
                  <a:pt x="174" y="108"/>
                </a:lnTo>
                <a:lnTo>
                  <a:pt x="171" y="116"/>
                </a:lnTo>
                <a:close/>
              </a:path>
            </a:pathLst>
          </a:custGeom>
          <a:solidFill>
            <a:srgbClr val="FF0000">
              <a:alpha val="40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3200">
              <a:solidFill>
                <a:prstClr val="white"/>
              </a:solidFill>
            </a:endParaRPr>
          </a:p>
        </p:txBody>
      </p:sp>
      <p:sp>
        <p:nvSpPr>
          <p:cNvPr id="550" name="Freeform 57"/>
          <p:cNvSpPr>
            <a:spLocks/>
          </p:cNvSpPr>
          <p:nvPr/>
        </p:nvSpPr>
        <p:spPr bwMode="auto">
          <a:xfrm>
            <a:off x="2241561" y="2669074"/>
            <a:ext cx="1086976" cy="623493"/>
          </a:xfrm>
          <a:custGeom>
            <a:avLst/>
            <a:gdLst>
              <a:gd name="T0" fmla="*/ 22 w 209"/>
              <a:gd name="T1" fmla="*/ 246 h 254"/>
              <a:gd name="T2" fmla="*/ 11 w 209"/>
              <a:gd name="T3" fmla="*/ 232 h 254"/>
              <a:gd name="T4" fmla="*/ 27 w 209"/>
              <a:gd name="T5" fmla="*/ 214 h 254"/>
              <a:gd name="T6" fmla="*/ 43 w 209"/>
              <a:gd name="T7" fmla="*/ 180 h 254"/>
              <a:gd name="T8" fmla="*/ 46 w 209"/>
              <a:gd name="T9" fmla="*/ 169 h 254"/>
              <a:gd name="T10" fmla="*/ 48 w 209"/>
              <a:gd name="T11" fmla="*/ 159 h 254"/>
              <a:gd name="T12" fmla="*/ 35 w 209"/>
              <a:gd name="T13" fmla="*/ 159 h 254"/>
              <a:gd name="T14" fmla="*/ 22 w 209"/>
              <a:gd name="T15" fmla="*/ 164 h 254"/>
              <a:gd name="T16" fmla="*/ 11 w 209"/>
              <a:gd name="T17" fmla="*/ 138 h 254"/>
              <a:gd name="T18" fmla="*/ 11 w 209"/>
              <a:gd name="T19" fmla="*/ 109 h 254"/>
              <a:gd name="T20" fmla="*/ 11 w 209"/>
              <a:gd name="T21" fmla="*/ 93 h 254"/>
              <a:gd name="T22" fmla="*/ 30 w 209"/>
              <a:gd name="T23" fmla="*/ 48 h 254"/>
              <a:gd name="T24" fmla="*/ 43 w 209"/>
              <a:gd name="T25" fmla="*/ 48 h 254"/>
              <a:gd name="T26" fmla="*/ 75 w 209"/>
              <a:gd name="T27" fmla="*/ 32 h 254"/>
              <a:gd name="T28" fmla="*/ 97 w 209"/>
              <a:gd name="T29" fmla="*/ 32 h 254"/>
              <a:gd name="T30" fmla="*/ 115 w 209"/>
              <a:gd name="T31" fmla="*/ 35 h 254"/>
              <a:gd name="T32" fmla="*/ 134 w 209"/>
              <a:gd name="T33" fmla="*/ 14 h 254"/>
              <a:gd name="T34" fmla="*/ 145 w 209"/>
              <a:gd name="T35" fmla="*/ 3 h 254"/>
              <a:gd name="T36" fmla="*/ 161 w 209"/>
              <a:gd name="T37" fmla="*/ 14 h 254"/>
              <a:gd name="T38" fmla="*/ 169 w 209"/>
              <a:gd name="T39" fmla="*/ 19 h 254"/>
              <a:gd name="T40" fmla="*/ 174 w 209"/>
              <a:gd name="T41" fmla="*/ 43 h 254"/>
              <a:gd name="T42" fmla="*/ 190 w 209"/>
              <a:gd name="T43" fmla="*/ 64 h 254"/>
              <a:gd name="T44" fmla="*/ 188 w 209"/>
              <a:gd name="T45" fmla="*/ 85 h 254"/>
              <a:gd name="T46" fmla="*/ 193 w 209"/>
              <a:gd name="T47" fmla="*/ 101 h 254"/>
              <a:gd name="T48" fmla="*/ 182 w 209"/>
              <a:gd name="T49" fmla="*/ 106 h 254"/>
              <a:gd name="T50" fmla="*/ 180 w 209"/>
              <a:gd name="T51" fmla="*/ 116 h 254"/>
              <a:gd name="T52" fmla="*/ 190 w 209"/>
              <a:gd name="T53" fmla="*/ 132 h 254"/>
              <a:gd name="T54" fmla="*/ 196 w 209"/>
              <a:gd name="T55" fmla="*/ 148 h 254"/>
              <a:gd name="T56" fmla="*/ 209 w 209"/>
              <a:gd name="T57" fmla="*/ 161 h 254"/>
              <a:gd name="T58" fmla="*/ 198 w 209"/>
              <a:gd name="T59" fmla="*/ 164 h 254"/>
              <a:gd name="T60" fmla="*/ 188 w 209"/>
              <a:gd name="T61" fmla="*/ 169 h 254"/>
              <a:gd name="T62" fmla="*/ 177 w 209"/>
              <a:gd name="T63" fmla="*/ 172 h 254"/>
              <a:gd name="T64" fmla="*/ 180 w 209"/>
              <a:gd name="T65" fmla="*/ 182 h 254"/>
              <a:gd name="T66" fmla="*/ 177 w 209"/>
              <a:gd name="T67" fmla="*/ 196 h 254"/>
              <a:gd name="T68" fmla="*/ 185 w 209"/>
              <a:gd name="T69" fmla="*/ 209 h 254"/>
              <a:gd name="T70" fmla="*/ 174 w 209"/>
              <a:gd name="T71" fmla="*/ 214 h 254"/>
              <a:gd name="T72" fmla="*/ 158 w 209"/>
              <a:gd name="T73" fmla="*/ 225 h 254"/>
              <a:gd name="T74" fmla="*/ 139 w 209"/>
              <a:gd name="T75" fmla="*/ 235 h 254"/>
              <a:gd name="T76" fmla="*/ 129 w 209"/>
              <a:gd name="T77" fmla="*/ 246 h 254"/>
              <a:gd name="T78" fmla="*/ 110 w 209"/>
              <a:gd name="T79" fmla="*/ 246 h 254"/>
              <a:gd name="T80" fmla="*/ 107 w 209"/>
              <a:gd name="T81" fmla="*/ 254 h 254"/>
              <a:gd name="T82" fmla="*/ 67 w 209"/>
              <a:gd name="T83" fmla="*/ 248 h 254"/>
              <a:gd name="T84" fmla="*/ 51 w 209"/>
              <a:gd name="T85" fmla="*/ 243 h 254"/>
              <a:gd name="T86" fmla="*/ 32 w 209"/>
              <a:gd name="T87" fmla="*/ 248 h 25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09"/>
              <a:gd name="T133" fmla="*/ 0 h 254"/>
              <a:gd name="T134" fmla="*/ 209 w 209"/>
              <a:gd name="T135" fmla="*/ 254 h 25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09" h="254">
                <a:moveTo>
                  <a:pt x="32" y="248"/>
                </a:moveTo>
                <a:lnTo>
                  <a:pt x="27" y="248"/>
                </a:lnTo>
                <a:lnTo>
                  <a:pt x="22" y="246"/>
                </a:lnTo>
                <a:lnTo>
                  <a:pt x="14" y="246"/>
                </a:lnTo>
                <a:lnTo>
                  <a:pt x="6" y="238"/>
                </a:lnTo>
                <a:lnTo>
                  <a:pt x="11" y="232"/>
                </a:lnTo>
                <a:lnTo>
                  <a:pt x="22" y="222"/>
                </a:lnTo>
                <a:lnTo>
                  <a:pt x="19" y="217"/>
                </a:lnTo>
                <a:lnTo>
                  <a:pt x="27" y="214"/>
                </a:lnTo>
                <a:lnTo>
                  <a:pt x="43" y="206"/>
                </a:lnTo>
                <a:lnTo>
                  <a:pt x="43" y="193"/>
                </a:lnTo>
                <a:lnTo>
                  <a:pt x="43" y="180"/>
                </a:lnTo>
                <a:lnTo>
                  <a:pt x="40" y="174"/>
                </a:lnTo>
                <a:lnTo>
                  <a:pt x="43" y="172"/>
                </a:lnTo>
                <a:lnTo>
                  <a:pt x="46" y="169"/>
                </a:lnTo>
                <a:lnTo>
                  <a:pt x="48" y="169"/>
                </a:lnTo>
                <a:lnTo>
                  <a:pt x="48" y="167"/>
                </a:lnTo>
                <a:lnTo>
                  <a:pt x="48" y="159"/>
                </a:lnTo>
                <a:lnTo>
                  <a:pt x="46" y="156"/>
                </a:lnTo>
                <a:lnTo>
                  <a:pt x="40" y="156"/>
                </a:lnTo>
                <a:lnTo>
                  <a:pt x="35" y="159"/>
                </a:lnTo>
                <a:lnTo>
                  <a:pt x="30" y="161"/>
                </a:lnTo>
                <a:lnTo>
                  <a:pt x="27" y="164"/>
                </a:lnTo>
                <a:lnTo>
                  <a:pt x="22" y="164"/>
                </a:lnTo>
                <a:lnTo>
                  <a:pt x="19" y="156"/>
                </a:lnTo>
                <a:lnTo>
                  <a:pt x="11" y="148"/>
                </a:lnTo>
                <a:lnTo>
                  <a:pt x="11" y="138"/>
                </a:lnTo>
                <a:lnTo>
                  <a:pt x="8" y="127"/>
                </a:lnTo>
                <a:lnTo>
                  <a:pt x="0" y="122"/>
                </a:lnTo>
                <a:lnTo>
                  <a:pt x="11" y="109"/>
                </a:lnTo>
                <a:lnTo>
                  <a:pt x="14" y="101"/>
                </a:lnTo>
                <a:lnTo>
                  <a:pt x="19" y="98"/>
                </a:lnTo>
                <a:lnTo>
                  <a:pt x="11" y="93"/>
                </a:lnTo>
                <a:lnTo>
                  <a:pt x="14" y="87"/>
                </a:lnTo>
                <a:lnTo>
                  <a:pt x="27" y="56"/>
                </a:lnTo>
                <a:lnTo>
                  <a:pt x="30" y="48"/>
                </a:lnTo>
                <a:lnTo>
                  <a:pt x="35" y="43"/>
                </a:lnTo>
                <a:lnTo>
                  <a:pt x="40" y="43"/>
                </a:lnTo>
                <a:lnTo>
                  <a:pt x="43" y="48"/>
                </a:lnTo>
                <a:lnTo>
                  <a:pt x="46" y="48"/>
                </a:lnTo>
                <a:lnTo>
                  <a:pt x="62" y="37"/>
                </a:lnTo>
                <a:lnTo>
                  <a:pt x="75" y="32"/>
                </a:lnTo>
                <a:lnTo>
                  <a:pt x="81" y="32"/>
                </a:lnTo>
                <a:lnTo>
                  <a:pt x="91" y="37"/>
                </a:lnTo>
                <a:lnTo>
                  <a:pt x="97" y="32"/>
                </a:lnTo>
                <a:lnTo>
                  <a:pt x="102" y="32"/>
                </a:lnTo>
                <a:lnTo>
                  <a:pt x="113" y="35"/>
                </a:lnTo>
                <a:lnTo>
                  <a:pt x="115" y="35"/>
                </a:lnTo>
                <a:lnTo>
                  <a:pt x="121" y="32"/>
                </a:lnTo>
                <a:lnTo>
                  <a:pt x="129" y="22"/>
                </a:lnTo>
                <a:lnTo>
                  <a:pt x="134" y="14"/>
                </a:lnTo>
                <a:lnTo>
                  <a:pt x="137" y="0"/>
                </a:lnTo>
                <a:lnTo>
                  <a:pt x="142" y="0"/>
                </a:lnTo>
                <a:lnTo>
                  <a:pt x="145" y="3"/>
                </a:lnTo>
                <a:lnTo>
                  <a:pt x="147" y="14"/>
                </a:lnTo>
                <a:lnTo>
                  <a:pt x="156" y="14"/>
                </a:lnTo>
                <a:lnTo>
                  <a:pt x="161" y="14"/>
                </a:lnTo>
                <a:lnTo>
                  <a:pt x="164" y="16"/>
                </a:lnTo>
                <a:lnTo>
                  <a:pt x="169" y="16"/>
                </a:lnTo>
                <a:lnTo>
                  <a:pt x="169" y="19"/>
                </a:lnTo>
                <a:lnTo>
                  <a:pt x="172" y="24"/>
                </a:lnTo>
                <a:lnTo>
                  <a:pt x="169" y="35"/>
                </a:lnTo>
                <a:lnTo>
                  <a:pt x="174" y="43"/>
                </a:lnTo>
                <a:lnTo>
                  <a:pt x="180" y="51"/>
                </a:lnTo>
                <a:lnTo>
                  <a:pt x="188" y="56"/>
                </a:lnTo>
                <a:lnTo>
                  <a:pt x="190" y="64"/>
                </a:lnTo>
                <a:lnTo>
                  <a:pt x="190" y="72"/>
                </a:lnTo>
                <a:lnTo>
                  <a:pt x="188" y="77"/>
                </a:lnTo>
                <a:lnTo>
                  <a:pt x="188" y="85"/>
                </a:lnTo>
                <a:lnTo>
                  <a:pt x="190" y="90"/>
                </a:lnTo>
                <a:lnTo>
                  <a:pt x="193" y="93"/>
                </a:lnTo>
                <a:lnTo>
                  <a:pt x="193" y="101"/>
                </a:lnTo>
                <a:lnTo>
                  <a:pt x="193" y="103"/>
                </a:lnTo>
                <a:lnTo>
                  <a:pt x="190" y="103"/>
                </a:lnTo>
                <a:lnTo>
                  <a:pt x="182" y="106"/>
                </a:lnTo>
                <a:lnTo>
                  <a:pt x="180" y="109"/>
                </a:lnTo>
                <a:lnTo>
                  <a:pt x="180" y="114"/>
                </a:lnTo>
                <a:lnTo>
                  <a:pt x="180" y="116"/>
                </a:lnTo>
                <a:lnTo>
                  <a:pt x="182" y="122"/>
                </a:lnTo>
                <a:lnTo>
                  <a:pt x="185" y="130"/>
                </a:lnTo>
                <a:lnTo>
                  <a:pt x="190" y="132"/>
                </a:lnTo>
                <a:lnTo>
                  <a:pt x="193" y="138"/>
                </a:lnTo>
                <a:lnTo>
                  <a:pt x="193" y="140"/>
                </a:lnTo>
                <a:lnTo>
                  <a:pt x="196" y="148"/>
                </a:lnTo>
                <a:lnTo>
                  <a:pt x="198" y="156"/>
                </a:lnTo>
                <a:lnTo>
                  <a:pt x="204" y="159"/>
                </a:lnTo>
                <a:lnTo>
                  <a:pt x="209" y="161"/>
                </a:lnTo>
                <a:lnTo>
                  <a:pt x="209" y="164"/>
                </a:lnTo>
                <a:lnTo>
                  <a:pt x="204" y="161"/>
                </a:lnTo>
                <a:lnTo>
                  <a:pt x="198" y="164"/>
                </a:lnTo>
                <a:lnTo>
                  <a:pt x="196" y="167"/>
                </a:lnTo>
                <a:lnTo>
                  <a:pt x="193" y="169"/>
                </a:lnTo>
                <a:lnTo>
                  <a:pt x="188" y="169"/>
                </a:lnTo>
                <a:lnTo>
                  <a:pt x="185" y="172"/>
                </a:lnTo>
                <a:lnTo>
                  <a:pt x="182" y="172"/>
                </a:lnTo>
                <a:lnTo>
                  <a:pt x="177" y="172"/>
                </a:lnTo>
                <a:lnTo>
                  <a:pt x="177" y="174"/>
                </a:lnTo>
                <a:lnTo>
                  <a:pt x="177" y="177"/>
                </a:lnTo>
                <a:lnTo>
                  <a:pt x="180" y="182"/>
                </a:lnTo>
                <a:lnTo>
                  <a:pt x="177" y="185"/>
                </a:lnTo>
                <a:lnTo>
                  <a:pt x="177" y="190"/>
                </a:lnTo>
                <a:lnTo>
                  <a:pt x="177" y="196"/>
                </a:lnTo>
                <a:lnTo>
                  <a:pt x="180" y="198"/>
                </a:lnTo>
                <a:lnTo>
                  <a:pt x="182" y="203"/>
                </a:lnTo>
                <a:lnTo>
                  <a:pt x="185" y="209"/>
                </a:lnTo>
                <a:lnTo>
                  <a:pt x="182" y="209"/>
                </a:lnTo>
                <a:lnTo>
                  <a:pt x="180" y="211"/>
                </a:lnTo>
                <a:lnTo>
                  <a:pt x="174" y="214"/>
                </a:lnTo>
                <a:lnTo>
                  <a:pt x="169" y="217"/>
                </a:lnTo>
                <a:lnTo>
                  <a:pt x="164" y="222"/>
                </a:lnTo>
                <a:lnTo>
                  <a:pt x="158" y="225"/>
                </a:lnTo>
                <a:lnTo>
                  <a:pt x="153" y="230"/>
                </a:lnTo>
                <a:lnTo>
                  <a:pt x="142" y="235"/>
                </a:lnTo>
                <a:lnTo>
                  <a:pt x="139" y="235"/>
                </a:lnTo>
                <a:lnTo>
                  <a:pt x="137" y="238"/>
                </a:lnTo>
                <a:lnTo>
                  <a:pt x="134" y="246"/>
                </a:lnTo>
                <a:lnTo>
                  <a:pt x="129" y="246"/>
                </a:lnTo>
                <a:lnTo>
                  <a:pt x="121" y="246"/>
                </a:lnTo>
                <a:lnTo>
                  <a:pt x="115" y="246"/>
                </a:lnTo>
                <a:lnTo>
                  <a:pt x="110" y="246"/>
                </a:lnTo>
                <a:lnTo>
                  <a:pt x="107" y="248"/>
                </a:lnTo>
                <a:lnTo>
                  <a:pt x="107" y="251"/>
                </a:lnTo>
                <a:lnTo>
                  <a:pt x="107" y="254"/>
                </a:lnTo>
                <a:lnTo>
                  <a:pt x="86" y="251"/>
                </a:lnTo>
                <a:lnTo>
                  <a:pt x="75" y="251"/>
                </a:lnTo>
                <a:lnTo>
                  <a:pt x="67" y="248"/>
                </a:lnTo>
                <a:lnTo>
                  <a:pt x="62" y="246"/>
                </a:lnTo>
                <a:lnTo>
                  <a:pt x="56" y="243"/>
                </a:lnTo>
                <a:lnTo>
                  <a:pt x="51" y="243"/>
                </a:lnTo>
                <a:lnTo>
                  <a:pt x="43" y="243"/>
                </a:lnTo>
                <a:lnTo>
                  <a:pt x="38" y="243"/>
                </a:lnTo>
                <a:lnTo>
                  <a:pt x="32" y="248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1" name="Freeform 58"/>
          <p:cNvSpPr>
            <a:spLocks/>
          </p:cNvSpPr>
          <p:nvPr/>
        </p:nvSpPr>
        <p:spPr bwMode="auto">
          <a:xfrm>
            <a:off x="1934713" y="4760479"/>
            <a:ext cx="1757883" cy="937696"/>
          </a:xfrm>
          <a:custGeom>
            <a:avLst/>
            <a:gdLst>
              <a:gd name="T0" fmla="*/ 54 w 338"/>
              <a:gd name="T1" fmla="*/ 374 h 382"/>
              <a:gd name="T2" fmla="*/ 35 w 338"/>
              <a:gd name="T3" fmla="*/ 369 h 382"/>
              <a:gd name="T4" fmla="*/ 14 w 338"/>
              <a:gd name="T5" fmla="*/ 361 h 382"/>
              <a:gd name="T6" fmla="*/ 6 w 338"/>
              <a:gd name="T7" fmla="*/ 343 h 382"/>
              <a:gd name="T8" fmla="*/ 0 w 338"/>
              <a:gd name="T9" fmla="*/ 329 h 382"/>
              <a:gd name="T10" fmla="*/ 11 w 338"/>
              <a:gd name="T11" fmla="*/ 316 h 382"/>
              <a:gd name="T12" fmla="*/ 16 w 338"/>
              <a:gd name="T13" fmla="*/ 303 h 382"/>
              <a:gd name="T14" fmla="*/ 24 w 338"/>
              <a:gd name="T15" fmla="*/ 285 h 382"/>
              <a:gd name="T16" fmla="*/ 3 w 338"/>
              <a:gd name="T17" fmla="*/ 277 h 382"/>
              <a:gd name="T18" fmla="*/ 0 w 338"/>
              <a:gd name="T19" fmla="*/ 232 h 382"/>
              <a:gd name="T20" fmla="*/ 43 w 338"/>
              <a:gd name="T21" fmla="*/ 221 h 382"/>
              <a:gd name="T22" fmla="*/ 54 w 338"/>
              <a:gd name="T23" fmla="*/ 200 h 382"/>
              <a:gd name="T24" fmla="*/ 57 w 338"/>
              <a:gd name="T25" fmla="*/ 182 h 382"/>
              <a:gd name="T26" fmla="*/ 73 w 338"/>
              <a:gd name="T27" fmla="*/ 187 h 382"/>
              <a:gd name="T28" fmla="*/ 86 w 338"/>
              <a:gd name="T29" fmla="*/ 169 h 382"/>
              <a:gd name="T30" fmla="*/ 105 w 338"/>
              <a:gd name="T31" fmla="*/ 161 h 382"/>
              <a:gd name="T32" fmla="*/ 129 w 338"/>
              <a:gd name="T33" fmla="*/ 171 h 382"/>
              <a:gd name="T34" fmla="*/ 140 w 338"/>
              <a:gd name="T35" fmla="*/ 153 h 382"/>
              <a:gd name="T36" fmla="*/ 97 w 338"/>
              <a:gd name="T37" fmla="*/ 145 h 382"/>
              <a:gd name="T38" fmla="*/ 78 w 338"/>
              <a:gd name="T39" fmla="*/ 121 h 382"/>
              <a:gd name="T40" fmla="*/ 86 w 338"/>
              <a:gd name="T41" fmla="*/ 47 h 382"/>
              <a:gd name="T42" fmla="*/ 123 w 338"/>
              <a:gd name="T43" fmla="*/ 29 h 382"/>
              <a:gd name="T44" fmla="*/ 148 w 338"/>
              <a:gd name="T45" fmla="*/ 26 h 382"/>
              <a:gd name="T46" fmla="*/ 169 w 338"/>
              <a:gd name="T47" fmla="*/ 26 h 382"/>
              <a:gd name="T48" fmla="*/ 182 w 338"/>
              <a:gd name="T49" fmla="*/ 34 h 382"/>
              <a:gd name="T50" fmla="*/ 174 w 338"/>
              <a:gd name="T51" fmla="*/ 13 h 382"/>
              <a:gd name="T52" fmla="*/ 190 w 338"/>
              <a:gd name="T53" fmla="*/ 8 h 382"/>
              <a:gd name="T54" fmla="*/ 206 w 338"/>
              <a:gd name="T55" fmla="*/ 18 h 382"/>
              <a:gd name="T56" fmla="*/ 220 w 338"/>
              <a:gd name="T57" fmla="*/ 11 h 382"/>
              <a:gd name="T58" fmla="*/ 247 w 338"/>
              <a:gd name="T59" fmla="*/ 5 h 382"/>
              <a:gd name="T60" fmla="*/ 265 w 338"/>
              <a:gd name="T61" fmla="*/ 8 h 382"/>
              <a:gd name="T62" fmla="*/ 265 w 338"/>
              <a:gd name="T63" fmla="*/ 34 h 382"/>
              <a:gd name="T64" fmla="*/ 271 w 338"/>
              <a:gd name="T65" fmla="*/ 55 h 382"/>
              <a:gd name="T66" fmla="*/ 290 w 338"/>
              <a:gd name="T67" fmla="*/ 53 h 382"/>
              <a:gd name="T68" fmla="*/ 303 w 338"/>
              <a:gd name="T69" fmla="*/ 61 h 382"/>
              <a:gd name="T70" fmla="*/ 292 w 338"/>
              <a:gd name="T71" fmla="*/ 63 h 382"/>
              <a:gd name="T72" fmla="*/ 279 w 338"/>
              <a:gd name="T73" fmla="*/ 84 h 382"/>
              <a:gd name="T74" fmla="*/ 249 w 338"/>
              <a:gd name="T75" fmla="*/ 92 h 382"/>
              <a:gd name="T76" fmla="*/ 228 w 338"/>
              <a:gd name="T77" fmla="*/ 98 h 382"/>
              <a:gd name="T78" fmla="*/ 241 w 338"/>
              <a:gd name="T79" fmla="*/ 108 h 382"/>
              <a:gd name="T80" fmla="*/ 260 w 338"/>
              <a:gd name="T81" fmla="*/ 119 h 382"/>
              <a:gd name="T82" fmla="*/ 271 w 338"/>
              <a:gd name="T83" fmla="*/ 137 h 382"/>
              <a:gd name="T84" fmla="*/ 260 w 338"/>
              <a:gd name="T85" fmla="*/ 156 h 382"/>
              <a:gd name="T86" fmla="*/ 281 w 338"/>
              <a:gd name="T87" fmla="*/ 182 h 382"/>
              <a:gd name="T88" fmla="*/ 287 w 338"/>
              <a:gd name="T89" fmla="*/ 200 h 382"/>
              <a:gd name="T90" fmla="*/ 300 w 338"/>
              <a:gd name="T91" fmla="*/ 232 h 382"/>
              <a:gd name="T92" fmla="*/ 319 w 338"/>
              <a:gd name="T93" fmla="*/ 229 h 382"/>
              <a:gd name="T94" fmla="*/ 338 w 338"/>
              <a:gd name="T95" fmla="*/ 235 h 382"/>
              <a:gd name="T96" fmla="*/ 314 w 338"/>
              <a:gd name="T97" fmla="*/ 253 h 382"/>
              <a:gd name="T98" fmla="*/ 311 w 338"/>
              <a:gd name="T99" fmla="*/ 269 h 382"/>
              <a:gd name="T100" fmla="*/ 298 w 338"/>
              <a:gd name="T101" fmla="*/ 274 h 382"/>
              <a:gd name="T102" fmla="*/ 273 w 338"/>
              <a:gd name="T103" fmla="*/ 266 h 382"/>
              <a:gd name="T104" fmla="*/ 249 w 338"/>
              <a:gd name="T105" fmla="*/ 295 h 382"/>
              <a:gd name="T106" fmla="*/ 233 w 338"/>
              <a:gd name="T107" fmla="*/ 316 h 382"/>
              <a:gd name="T108" fmla="*/ 223 w 338"/>
              <a:gd name="T109" fmla="*/ 337 h 382"/>
              <a:gd name="T110" fmla="*/ 206 w 338"/>
              <a:gd name="T111" fmla="*/ 335 h 382"/>
              <a:gd name="T112" fmla="*/ 190 w 338"/>
              <a:gd name="T113" fmla="*/ 335 h 382"/>
              <a:gd name="T114" fmla="*/ 169 w 338"/>
              <a:gd name="T115" fmla="*/ 343 h 382"/>
              <a:gd name="T116" fmla="*/ 158 w 338"/>
              <a:gd name="T117" fmla="*/ 356 h 382"/>
              <a:gd name="T118" fmla="*/ 145 w 338"/>
              <a:gd name="T119" fmla="*/ 372 h 382"/>
              <a:gd name="T120" fmla="*/ 126 w 338"/>
              <a:gd name="T121" fmla="*/ 369 h 382"/>
              <a:gd name="T122" fmla="*/ 110 w 338"/>
              <a:gd name="T123" fmla="*/ 369 h 382"/>
              <a:gd name="T124" fmla="*/ 99 w 338"/>
              <a:gd name="T125" fmla="*/ 382 h 3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38"/>
              <a:gd name="T190" fmla="*/ 0 h 382"/>
              <a:gd name="T191" fmla="*/ 338 w 338"/>
              <a:gd name="T192" fmla="*/ 382 h 38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38" h="382">
                <a:moveTo>
                  <a:pt x="97" y="382"/>
                </a:moveTo>
                <a:lnTo>
                  <a:pt x="86" y="380"/>
                </a:lnTo>
                <a:lnTo>
                  <a:pt x="75" y="377"/>
                </a:lnTo>
                <a:lnTo>
                  <a:pt x="65" y="377"/>
                </a:lnTo>
                <a:lnTo>
                  <a:pt x="54" y="374"/>
                </a:lnTo>
                <a:lnTo>
                  <a:pt x="51" y="372"/>
                </a:lnTo>
                <a:lnTo>
                  <a:pt x="48" y="369"/>
                </a:lnTo>
                <a:lnTo>
                  <a:pt x="43" y="369"/>
                </a:lnTo>
                <a:lnTo>
                  <a:pt x="40" y="369"/>
                </a:lnTo>
                <a:lnTo>
                  <a:pt x="35" y="369"/>
                </a:lnTo>
                <a:lnTo>
                  <a:pt x="27" y="366"/>
                </a:lnTo>
                <a:lnTo>
                  <a:pt x="22" y="366"/>
                </a:lnTo>
                <a:lnTo>
                  <a:pt x="16" y="366"/>
                </a:lnTo>
                <a:lnTo>
                  <a:pt x="11" y="366"/>
                </a:lnTo>
                <a:lnTo>
                  <a:pt x="14" y="361"/>
                </a:lnTo>
                <a:lnTo>
                  <a:pt x="14" y="356"/>
                </a:lnTo>
                <a:lnTo>
                  <a:pt x="16" y="348"/>
                </a:lnTo>
                <a:lnTo>
                  <a:pt x="14" y="345"/>
                </a:lnTo>
                <a:lnTo>
                  <a:pt x="11" y="345"/>
                </a:lnTo>
                <a:lnTo>
                  <a:pt x="6" y="343"/>
                </a:lnTo>
                <a:lnTo>
                  <a:pt x="6" y="340"/>
                </a:lnTo>
                <a:lnTo>
                  <a:pt x="3" y="337"/>
                </a:lnTo>
                <a:lnTo>
                  <a:pt x="3" y="332"/>
                </a:lnTo>
                <a:lnTo>
                  <a:pt x="6" y="332"/>
                </a:lnTo>
                <a:lnTo>
                  <a:pt x="0" y="329"/>
                </a:lnTo>
                <a:lnTo>
                  <a:pt x="0" y="327"/>
                </a:lnTo>
                <a:lnTo>
                  <a:pt x="0" y="324"/>
                </a:lnTo>
                <a:lnTo>
                  <a:pt x="3" y="319"/>
                </a:lnTo>
                <a:lnTo>
                  <a:pt x="6" y="316"/>
                </a:lnTo>
                <a:lnTo>
                  <a:pt x="11" y="316"/>
                </a:lnTo>
                <a:lnTo>
                  <a:pt x="11" y="314"/>
                </a:lnTo>
                <a:lnTo>
                  <a:pt x="11" y="308"/>
                </a:lnTo>
                <a:lnTo>
                  <a:pt x="11" y="306"/>
                </a:lnTo>
                <a:lnTo>
                  <a:pt x="14" y="303"/>
                </a:lnTo>
                <a:lnTo>
                  <a:pt x="16" y="303"/>
                </a:lnTo>
                <a:lnTo>
                  <a:pt x="22" y="303"/>
                </a:lnTo>
                <a:lnTo>
                  <a:pt x="22" y="300"/>
                </a:lnTo>
                <a:lnTo>
                  <a:pt x="24" y="290"/>
                </a:lnTo>
                <a:lnTo>
                  <a:pt x="24" y="287"/>
                </a:lnTo>
                <a:lnTo>
                  <a:pt x="24" y="285"/>
                </a:lnTo>
                <a:lnTo>
                  <a:pt x="22" y="285"/>
                </a:lnTo>
                <a:lnTo>
                  <a:pt x="16" y="285"/>
                </a:lnTo>
                <a:lnTo>
                  <a:pt x="11" y="285"/>
                </a:lnTo>
                <a:lnTo>
                  <a:pt x="0" y="287"/>
                </a:lnTo>
                <a:lnTo>
                  <a:pt x="3" y="277"/>
                </a:lnTo>
                <a:lnTo>
                  <a:pt x="6" y="256"/>
                </a:lnTo>
                <a:lnTo>
                  <a:pt x="8" y="235"/>
                </a:lnTo>
                <a:lnTo>
                  <a:pt x="6" y="235"/>
                </a:lnTo>
                <a:lnTo>
                  <a:pt x="0" y="235"/>
                </a:lnTo>
                <a:lnTo>
                  <a:pt x="0" y="232"/>
                </a:lnTo>
                <a:lnTo>
                  <a:pt x="3" y="229"/>
                </a:lnTo>
                <a:lnTo>
                  <a:pt x="8" y="229"/>
                </a:lnTo>
                <a:lnTo>
                  <a:pt x="16" y="229"/>
                </a:lnTo>
                <a:lnTo>
                  <a:pt x="19" y="219"/>
                </a:lnTo>
                <a:lnTo>
                  <a:pt x="43" y="221"/>
                </a:lnTo>
                <a:lnTo>
                  <a:pt x="43" y="213"/>
                </a:lnTo>
                <a:lnTo>
                  <a:pt x="46" y="206"/>
                </a:lnTo>
                <a:lnTo>
                  <a:pt x="48" y="203"/>
                </a:lnTo>
                <a:lnTo>
                  <a:pt x="51" y="203"/>
                </a:lnTo>
                <a:lnTo>
                  <a:pt x="54" y="200"/>
                </a:lnTo>
                <a:lnTo>
                  <a:pt x="57" y="198"/>
                </a:lnTo>
                <a:lnTo>
                  <a:pt x="59" y="192"/>
                </a:lnTo>
                <a:lnTo>
                  <a:pt x="57" y="190"/>
                </a:lnTo>
                <a:lnTo>
                  <a:pt x="54" y="185"/>
                </a:lnTo>
                <a:lnTo>
                  <a:pt x="57" y="182"/>
                </a:lnTo>
                <a:lnTo>
                  <a:pt x="59" y="177"/>
                </a:lnTo>
                <a:lnTo>
                  <a:pt x="62" y="179"/>
                </a:lnTo>
                <a:lnTo>
                  <a:pt x="65" y="182"/>
                </a:lnTo>
                <a:lnTo>
                  <a:pt x="67" y="185"/>
                </a:lnTo>
                <a:lnTo>
                  <a:pt x="73" y="187"/>
                </a:lnTo>
                <a:lnTo>
                  <a:pt x="75" y="185"/>
                </a:lnTo>
                <a:lnTo>
                  <a:pt x="78" y="179"/>
                </a:lnTo>
                <a:lnTo>
                  <a:pt x="81" y="174"/>
                </a:lnTo>
                <a:lnTo>
                  <a:pt x="83" y="171"/>
                </a:lnTo>
                <a:lnTo>
                  <a:pt x="86" y="169"/>
                </a:lnTo>
                <a:lnTo>
                  <a:pt x="89" y="169"/>
                </a:lnTo>
                <a:lnTo>
                  <a:pt x="94" y="169"/>
                </a:lnTo>
                <a:lnTo>
                  <a:pt x="97" y="163"/>
                </a:lnTo>
                <a:lnTo>
                  <a:pt x="99" y="161"/>
                </a:lnTo>
                <a:lnTo>
                  <a:pt x="105" y="161"/>
                </a:lnTo>
                <a:lnTo>
                  <a:pt x="110" y="163"/>
                </a:lnTo>
                <a:lnTo>
                  <a:pt x="118" y="166"/>
                </a:lnTo>
                <a:lnTo>
                  <a:pt x="121" y="171"/>
                </a:lnTo>
                <a:lnTo>
                  <a:pt x="126" y="171"/>
                </a:lnTo>
                <a:lnTo>
                  <a:pt x="129" y="171"/>
                </a:lnTo>
                <a:lnTo>
                  <a:pt x="132" y="171"/>
                </a:lnTo>
                <a:lnTo>
                  <a:pt x="129" y="166"/>
                </a:lnTo>
                <a:lnTo>
                  <a:pt x="132" y="163"/>
                </a:lnTo>
                <a:lnTo>
                  <a:pt x="137" y="161"/>
                </a:lnTo>
                <a:lnTo>
                  <a:pt x="140" y="153"/>
                </a:lnTo>
                <a:lnTo>
                  <a:pt x="123" y="153"/>
                </a:lnTo>
                <a:lnTo>
                  <a:pt x="115" y="148"/>
                </a:lnTo>
                <a:lnTo>
                  <a:pt x="110" y="148"/>
                </a:lnTo>
                <a:lnTo>
                  <a:pt x="105" y="148"/>
                </a:lnTo>
                <a:lnTo>
                  <a:pt x="97" y="145"/>
                </a:lnTo>
                <a:lnTo>
                  <a:pt x="94" y="142"/>
                </a:lnTo>
                <a:lnTo>
                  <a:pt x="94" y="132"/>
                </a:lnTo>
                <a:lnTo>
                  <a:pt x="91" y="124"/>
                </a:lnTo>
                <a:lnTo>
                  <a:pt x="86" y="121"/>
                </a:lnTo>
                <a:lnTo>
                  <a:pt x="78" y="121"/>
                </a:lnTo>
                <a:lnTo>
                  <a:pt x="67" y="121"/>
                </a:lnTo>
                <a:lnTo>
                  <a:pt x="73" y="66"/>
                </a:lnTo>
                <a:lnTo>
                  <a:pt x="70" y="58"/>
                </a:lnTo>
                <a:lnTo>
                  <a:pt x="70" y="53"/>
                </a:lnTo>
                <a:lnTo>
                  <a:pt x="86" y="47"/>
                </a:lnTo>
                <a:lnTo>
                  <a:pt x="94" y="42"/>
                </a:lnTo>
                <a:lnTo>
                  <a:pt x="97" y="50"/>
                </a:lnTo>
                <a:lnTo>
                  <a:pt x="115" y="40"/>
                </a:lnTo>
                <a:lnTo>
                  <a:pt x="121" y="34"/>
                </a:lnTo>
                <a:lnTo>
                  <a:pt x="123" y="29"/>
                </a:lnTo>
                <a:lnTo>
                  <a:pt x="126" y="26"/>
                </a:lnTo>
                <a:lnTo>
                  <a:pt x="132" y="24"/>
                </a:lnTo>
                <a:lnTo>
                  <a:pt x="137" y="24"/>
                </a:lnTo>
                <a:lnTo>
                  <a:pt x="145" y="24"/>
                </a:lnTo>
                <a:lnTo>
                  <a:pt x="148" y="26"/>
                </a:lnTo>
                <a:lnTo>
                  <a:pt x="153" y="26"/>
                </a:lnTo>
                <a:lnTo>
                  <a:pt x="156" y="24"/>
                </a:lnTo>
                <a:lnTo>
                  <a:pt x="161" y="21"/>
                </a:lnTo>
                <a:lnTo>
                  <a:pt x="166" y="21"/>
                </a:lnTo>
                <a:lnTo>
                  <a:pt x="169" y="26"/>
                </a:lnTo>
                <a:lnTo>
                  <a:pt x="172" y="29"/>
                </a:lnTo>
                <a:lnTo>
                  <a:pt x="174" y="34"/>
                </a:lnTo>
                <a:lnTo>
                  <a:pt x="174" y="37"/>
                </a:lnTo>
                <a:lnTo>
                  <a:pt x="180" y="37"/>
                </a:lnTo>
                <a:lnTo>
                  <a:pt x="182" y="34"/>
                </a:lnTo>
                <a:lnTo>
                  <a:pt x="185" y="32"/>
                </a:lnTo>
                <a:lnTo>
                  <a:pt x="185" y="29"/>
                </a:lnTo>
                <a:lnTo>
                  <a:pt x="180" y="24"/>
                </a:lnTo>
                <a:lnTo>
                  <a:pt x="177" y="18"/>
                </a:lnTo>
                <a:lnTo>
                  <a:pt x="174" y="13"/>
                </a:lnTo>
                <a:lnTo>
                  <a:pt x="174" y="11"/>
                </a:lnTo>
                <a:lnTo>
                  <a:pt x="180" y="8"/>
                </a:lnTo>
                <a:lnTo>
                  <a:pt x="182" y="5"/>
                </a:lnTo>
                <a:lnTo>
                  <a:pt x="188" y="5"/>
                </a:lnTo>
                <a:lnTo>
                  <a:pt x="190" y="8"/>
                </a:lnTo>
                <a:lnTo>
                  <a:pt x="196" y="13"/>
                </a:lnTo>
                <a:lnTo>
                  <a:pt x="196" y="18"/>
                </a:lnTo>
                <a:lnTo>
                  <a:pt x="198" y="18"/>
                </a:lnTo>
                <a:lnTo>
                  <a:pt x="204" y="18"/>
                </a:lnTo>
                <a:lnTo>
                  <a:pt x="206" y="18"/>
                </a:lnTo>
                <a:lnTo>
                  <a:pt x="209" y="13"/>
                </a:lnTo>
                <a:lnTo>
                  <a:pt x="212" y="11"/>
                </a:lnTo>
                <a:lnTo>
                  <a:pt x="215" y="11"/>
                </a:lnTo>
                <a:lnTo>
                  <a:pt x="217" y="11"/>
                </a:lnTo>
                <a:lnTo>
                  <a:pt x="220" y="11"/>
                </a:lnTo>
                <a:lnTo>
                  <a:pt x="225" y="11"/>
                </a:lnTo>
                <a:lnTo>
                  <a:pt x="233" y="11"/>
                </a:lnTo>
                <a:lnTo>
                  <a:pt x="239" y="8"/>
                </a:lnTo>
                <a:lnTo>
                  <a:pt x="241" y="8"/>
                </a:lnTo>
                <a:lnTo>
                  <a:pt x="247" y="5"/>
                </a:lnTo>
                <a:lnTo>
                  <a:pt x="252" y="3"/>
                </a:lnTo>
                <a:lnTo>
                  <a:pt x="257" y="0"/>
                </a:lnTo>
                <a:lnTo>
                  <a:pt x="263" y="0"/>
                </a:lnTo>
                <a:lnTo>
                  <a:pt x="265" y="0"/>
                </a:lnTo>
                <a:lnTo>
                  <a:pt x="265" y="8"/>
                </a:lnTo>
                <a:lnTo>
                  <a:pt x="265" y="11"/>
                </a:lnTo>
                <a:lnTo>
                  <a:pt x="265" y="16"/>
                </a:lnTo>
                <a:lnTo>
                  <a:pt x="265" y="24"/>
                </a:lnTo>
                <a:lnTo>
                  <a:pt x="265" y="29"/>
                </a:lnTo>
                <a:lnTo>
                  <a:pt x="265" y="34"/>
                </a:lnTo>
                <a:lnTo>
                  <a:pt x="271" y="37"/>
                </a:lnTo>
                <a:lnTo>
                  <a:pt x="271" y="42"/>
                </a:lnTo>
                <a:lnTo>
                  <a:pt x="271" y="47"/>
                </a:lnTo>
                <a:lnTo>
                  <a:pt x="271" y="50"/>
                </a:lnTo>
                <a:lnTo>
                  <a:pt x="271" y="55"/>
                </a:lnTo>
                <a:lnTo>
                  <a:pt x="273" y="55"/>
                </a:lnTo>
                <a:lnTo>
                  <a:pt x="279" y="55"/>
                </a:lnTo>
                <a:lnTo>
                  <a:pt x="281" y="53"/>
                </a:lnTo>
                <a:lnTo>
                  <a:pt x="284" y="53"/>
                </a:lnTo>
                <a:lnTo>
                  <a:pt x="290" y="53"/>
                </a:lnTo>
                <a:lnTo>
                  <a:pt x="292" y="53"/>
                </a:lnTo>
                <a:lnTo>
                  <a:pt x="300" y="53"/>
                </a:lnTo>
                <a:lnTo>
                  <a:pt x="303" y="53"/>
                </a:lnTo>
                <a:lnTo>
                  <a:pt x="303" y="58"/>
                </a:lnTo>
                <a:lnTo>
                  <a:pt x="303" y="61"/>
                </a:lnTo>
                <a:lnTo>
                  <a:pt x="303" y="63"/>
                </a:lnTo>
                <a:lnTo>
                  <a:pt x="300" y="63"/>
                </a:lnTo>
                <a:lnTo>
                  <a:pt x="298" y="63"/>
                </a:lnTo>
                <a:lnTo>
                  <a:pt x="295" y="61"/>
                </a:lnTo>
                <a:lnTo>
                  <a:pt x="292" y="63"/>
                </a:lnTo>
                <a:lnTo>
                  <a:pt x="292" y="69"/>
                </a:lnTo>
                <a:lnTo>
                  <a:pt x="290" y="71"/>
                </a:lnTo>
                <a:lnTo>
                  <a:pt x="284" y="76"/>
                </a:lnTo>
                <a:lnTo>
                  <a:pt x="281" y="82"/>
                </a:lnTo>
                <a:lnTo>
                  <a:pt x="279" y="84"/>
                </a:lnTo>
                <a:lnTo>
                  <a:pt x="271" y="87"/>
                </a:lnTo>
                <a:lnTo>
                  <a:pt x="265" y="87"/>
                </a:lnTo>
                <a:lnTo>
                  <a:pt x="260" y="87"/>
                </a:lnTo>
                <a:lnTo>
                  <a:pt x="255" y="90"/>
                </a:lnTo>
                <a:lnTo>
                  <a:pt x="249" y="92"/>
                </a:lnTo>
                <a:lnTo>
                  <a:pt x="244" y="92"/>
                </a:lnTo>
                <a:lnTo>
                  <a:pt x="239" y="90"/>
                </a:lnTo>
                <a:lnTo>
                  <a:pt x="233" y="92"/>
                </a:lnTo>
                <a:lnTo>
                  <a:pt x="228" y="95"/>
                </a:lnTo>
                <a:lnTo>
                  <a:pt x="228" y="98"/>
                </a:lnTo>
                <a:lnTo>
                  <a:pt x="228" y="100"/>
                </a:lnTo>
                <a:lnTo>
                  <a:pt x="231" y="103"/>
                </a:lnTo>
                <a:lnTo>
                  <a:pt x="236" y="103"/>
                </a:lnTo>
                <a:lnTo>
                  <a:pt x="241" y="105"/>
                </a:lnTo>
                <a:lnTo>
                  <a:pt x="241" y="108"/>
                </a:lnTo>
                <a:lnTo>
                  <a:pt x="241" y="111"/>
                </a:lnTo>
                <a:lnTo>
                  <a:pt x="241" y="116"/>
                </a:lnTo>
                <a:lnTo>
                  <a:pt x="247" y="116"/>
                </a:lnTo>
                <a:lnTo>
                  <a:pt x="252" y="119"/>
                </a:lnTo>
                <a:lnTo>
                  <a:pt x="260" y="119"/>
                </a:lnTo>
                <a:lnTo>
                  <a:pt x="265" y="121"/>
                </a:lnTo>
                <a:lnTo>
                  <a:pt x="268" y="124"/>
                </a:lnTo>
                <a:lnTo>
                  <a:pt x="271" y="127"/>
                </a:lnTo>
                <a:lnTo>
                  <a:pt x="271" y="129"/>
                </a:lnTo>
                <a:lnTo>
                  <a:pt x="271" y="137"/>
                </a:lnTo>
                <a:lnTo>
                  <a:pt x="268" y="140"/>
                </a:lnTo>
                <a:lnTo>
                  <a:pt x="263" y="137"/>
                </a:lnTo>
                <a:lnTo>
                  <a:pt x="263" y="142"/>
                </a:lnTo>
                <a:lnTo>
                  <a:pt x="260" y="150"/>
                </a:lnTo>
                <a:lnTo>
                  <a:pt x="260" y="156"/>
                </a:lnTo>
                <a:lnTo>
                  <a:pt x="260" y="163"/>
                </a:lnTo>
                <a:lnTo>
                  <a:pt x="263" y="169"/>
                </a:lnTo>
                <a:lnTo>
                  <a:pt x="265" y="177"/>
                </a:lnTo>
                <a:lnTo>
                  <a:pt x="273" y="179"/>
                </a:lnTo>
                <a:lnTo>
                  <a:pt x="281" y="182"/>
                </a:lnTo>
                <a:lnTo>
                  <a:pt x="287" y="187"/>
                </a:lnTo>
                <a:lnTo>
                  <a:pt x="287" y="190"/>
                </a:lnTo>
                <a:lnTo>
                  <a:pt x="287" y="192"/>
                </a:lnTo>
                <a:lnTo>
                  <a:pt x="287" y="198"/>
                </a:lnTo>
                <a:lnTo>
                  <a:pt x="287" y="200"/>
                </a:lnTo>
                <a:lnTo>
                  <a:pt x="287" y="206"/>
                </a:lnTo>
                <a:lnTo>
                  <a:pt x="290" y="211"/>
                </a:lnTo>
                <a:lnTo>
                  <a:pt x="295" y="219"/>
                </a:lnTo>
                <a:lnTo>
                  <a:pt x="298" y="224"/>
                </a:lnTo>
                <a:lnTo>
                  <a:pt x="300" y="232"/>
                </a:lnTo>
                <a:lnTo>
                  <a:pt x="303" y="235"/>
                </a:lnTo>
                <a:lnTo>
                  <a:pt x="308" y="235"/>
                </a:lnTo>
                <a:lnTo>
                  <a:pt x="311" y="232"/>
                </a:lnTo>
                <a:lnTo>
                  <a:pt x="314" y="232"/>
                </a:lnTo>
                <a:lnTo>
                  <a:pt x="319" y="229"/>
                </a:lnTo>
                <a:lnTo>
                  <a:pt x="324" y="227"/>
                </a:lnTo>
                <a:lnTo>
                  <a:pt x="330" y="227"/>
                </a:lnTo>
                <a:lnTo>
                  <a:pt x="335" y="227"/>
                </a:lnTo>
                <a:lnTo>
                  <a:pt x="338" y="229"/>
                </a:lnTo>
                <a:lnTo>
                  <a:pt x="338" y="235"/>
                </a:lnTo>
                <a:lnTo>
                  <a:pt x="332" y="237"/>
                </a:lnTo>
                <a:lnTo>
                  <a:pt x="327" y="242"/>
                </a:lnTo>
                <a:lnTo>
                  <a:pt x="322" y="248"/>
                </a:lnTo>
                <a:lnTo>
                  <a:pt x="316" y="250"/>
                </a:lnTo>
                <a:lnTo>
                  <a:pt x="314" y="253"/>
                </a:lnTo>
                <a:lnTo>
                  <a:pt x="311" y="256"/>
                </a:lnTo>
                <a:lnTo>
                  <a:pt x="308" y="258"/>
                </a:lnTo>
                <a:lnTo>
                  <a:pt x="311" y="261"/>
                </a:lnTo>
                <a:lnTo>
                  <a:pt x="311" y="266"/>
                </a:lnTo>
                <a:lnTo>
                  <a:pt x="311" y="269"/>
                </a:lnTo>
                <a:lnTo>
                  <a:pt x="308" y="271"/>
                </a:lnTo>
                <a:lnTo>
                  <a:pt x="306" y="271"/>
                </a:lnTo>
                <a:lnTo>
                  <a:pt x="303" y="271"/>
                </a:lnTo>
                <a:lnTo>
                  <a:pt x="300" y="271"/>
                </a:lnTo>
                <a:lnTo>
                  <a:pt x="298" y="274"/>
                </a:lnTo>
                <a:lnTo>
                  <a:pt x="292" y="271"/>
                </a:lnTo>
                <a:lnTo>
                  <a:pt x="290" y="269"/>
                </a:lnTo>
                <a:lnTo>
                  <a:pt x="284" y="269"/>
                </a:lnTo>
                <a:lnTo>
                  <a:pt x="279" y="266"/>
                </a:lnTo>
                <a:lnTo>
                  <a:pt x="273" y="266"/>
                </a:lnTo>
                <a:lnTo>
                  <a:pt x="268" y="271"/>
                </a:lnTo>
                <a:lnTo>
                  <a:pt x="265" y="274"/>
                </a:lnTo>
                <a:lnTo>
                  <a:pt x="263" y="279"/>
                </a:lnTo>
                <a:lnTo>
                  <a:pt x="255" y="287"/>
                </a:lnTo>
                <a:lnTo>
                  <a:pt x="249" y="295"/>
                </a:lnTo>
                <a:lnTo>
                  <a:pt x="244" y="300"/>
                </a:lnTo>
                <a:lnTo>
                  <a:pt x="239" y="306"/>
                </a:lnTo>
                <a:lnTo>
                  <a:pt x="236" y="308"/>
                </a:lnTo>
                <a:lnTo>
                  <a:pt x="233" y="311"/>
                </a:lnTo>
                <a:lnTo>
                  <a:pt x="233" y="316"/>
                </a:lnTo>
                <a:lnTo>
                  <a:pt x="233" y="322"/>
                </a:lnTo>
                <a:lnTo>
                  <a:pt x="231" y="327"/>
                </a:lnTo>
                <a:lnTo>
                  <a:pt x="228" y="332"/>
                </a:lnTo>
                <a:lnTo>
                  <a:pt x="225" y="332"/>
                </a:lnTo>
                <a:lnTo>
                  <a:pt x="223" y="337"/>
                </a:lnTo>
                <a:lnTo>
                  <a:pt x="220" y="335"/>
                </a:lnTo>
                <a:lnTo>
                  <a:pt x="215" y="332"/>
                </a:lnTo>
                <a:lnTo>
                  <a:pt x="215" y="335"/>
                </a:lnTo>
                <a:lnTo>
                  <a:pt x="212" y="337"/>
                </a:lnTo>
                <a:lnTo>
                  <a:pt x="206" y="335"/>
                </a:lnTo>
                <a:lnTo>
                  <a:pt x="204" y="332"/>
                </a:lnTo>
                <a:lnTo>
                  <a:pt x="201" y="332"/>
                </a:lnTo>
                <a:lnTo>
                  <a:pt x="198" y="335"/>
                </a:lnTo>
                <a:lnTo>
                  <a:pt x="193" y="335"/>
                </a:lnTo>
                <a:lnTo>
                  <a:pt x="190" y="335"/>
                </a:lnTo>
                <a:lnTo>
                  <a:pt x="188" y="335"/>
                </a:lnTo>
                <a:lnTo>
                  <a:pt x="182" y="337"/>
                </a:lnTo>
                <a:lnTo>
                  <a:pt x="177" y="340"/>
                </a:lnTo>
                <a:lnTo>
                  <a:pt x="172" y="340"/>
                </a:lnTo>
                <a:lnTo>
                  <a:pt x="169" y="343"/>
                </a:lnTo>
                <a:lnTo>
                  <a:pt x="161" y="345"/>
                </a:lnTo>
                <a:lnTo>
                  <a:pt x="158" y="345"/>
                </a:lnTo>
                <a:lnTo>
                  <a:pt x="158" y="348"/>
                </a:lnTo>
                <a:lnTo>
                  <a:pt x="156" y="353"/>
                </a:lnTo>
                <a:lnTo>
                  <a:pt x="158" y="356"/>
                </a:lnTo>
                <a:lnTo>
                  <a:pt x="158" y="358"/>
                </a:lnTo>
                <a:lnTo>
                  <a:pt x="158" y="364"/>
                </a:lnTo>
                <a:lnTo>
                  <a:pt x="153" y="366"/>
                </a:lnTo>
                <a:lnTo>
                  <a:pt x="150" y="369"/>
                </a:lnTo>
                <a:lnTo>
                  <a:pt x="145" y="372"/>
                </a:lnTo>
                <a:lnTo>
                  <a:pt x="142" y="374"/>
                </a:lnTo>
                <a:lnTo>
                  <a:pt x="134" y="377"/>
                </a:lnTo>
                <a:lnTo>
                  <a:pt x="134" y="374"/>
                </a:lnTo>
                <a:lnTo>
                  <a:pt x="132" y="372"/>
                </a:lnTo>
                <a:lnTo>
                  <a:pt x="126" y="369"/>
                </a:lnTo>
                <a:lnTo>
                  <a:pt x="123" y="366"/>
                </a:lnTo>
                <a:lnTo>
                  <a:pt x="121" y="364"/>
                </a:lnTo>
                <a:lnTo>
                  <a:pt x="115" y="366"/>
                </a:lnTo>
                <a:lnTo>
                  <a:pt x="113" y="369"/>
                </a:lnTo>
                <a:lnTo>
                  <a:pt x="110" y="369"/>
                </a:lnTo>
                <a:lnTo>
                  <a:pt x="110" y="372"/>
                </a:lnTo>
                <a:lnTo>
                  <a:pt x="105" y="374"/>
                </a:lnTo>
                <a:lnTo>
                  <a:pt x="102" y="374"/>
                </a:lnTo>
                <a:lnTo>
                  <a:pt x="102" y="380"/>
                </a:lnTo>
                <a:lnTo>
                  <a:pt x="99" y="382"/>
                </a:lnTo>
                <a:lnTo>
                  <a:pt x="97" y="382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2" name="Freeform 59"/>
          <p:cNvSpPr>
            <a:spLocks/>
          </p:cNvSpPr>
          <p:nvPr/>
        </p:nvSpPr>
        <p:spPr bwMode="auto">
          <a:xfrm>
            <a:off x="2839661" y="5887188"/>
            <a:ext cx="629300" cy="238105"/>
          </a:xfrm>
          <a:custGeom>
            <a:avLst/>
            <a:gdLst>
              <a:gd name="T0" fmla="*/ 118 w 121"/>
              <a:gd name="T1" fmla="*/ 42 h 97"/>
              <a:gd name="T2" fmla="*/ 121 w 121"/>
              <a:gd name="T3" fmla="*/ 92 h 97"/>
              <a:gd name="T4" fmla="*/ 105 w 121"/>
              <a:gd name="T5" fmla="*/ 92 h 97"/>
              <a:gd name="T6" fmla="*/ 73 w 121"/>
              <a:gd name="T7" fmla="*/ 95 h 97"/>
              <a:gd name="T8" fmla="*/ 14 w 121"/>
              <a:gd name="T9" fmla="*/ 97 h 97"/>
              <a:gd name="T10" fmla="*/ 14 w 121"/>
              <a:gd name="T11" fmla="*/ 92 h 97"/>
              <a:gd name="T12" fmla="*/ 14 w 121"/>
              <a:gd name="T13" fmla="*/ 84 h 97"/>
              <a:gd name="T14" fmla="*/ 0 w 121"/>
              <a:gd name="T15" fmla="*/ 84 h 97"/>
              <a:gd name="T16" fmla="*/ 0 w 121"/>
              <a:gd name="T17" fmla="*/ 81 h 97"/>
              <a:gd name="T18" fmla="*/ 14 w 121"/>
              <a:gd name="T19" fmla="*/ 84 h 97"/>
              <a:gd name="T20" fmla="*/ 11 w 121"/>
              <a:gd name="T21" fmla="*/ 37 h 97"/>
              <a:gd name="T22" fmla="*/ 14 w 121"/>
              <a:gd name="T23" fmla="*/ 37 h 97"/>
              <a:gd name="T24" fmla="*/ 16 w 121"/>
              <a:gd name="T25" fmla="*/ 34 h 97"/>
              <a:gd name="T26" fmla="*/ 19 w 121"/>
              <a:gd name="T27" fmla="*/ 31 h 97"/>
              <a:gd name="T28" fmla="*/ 22 w 121"/>
              <a:gd name="T29" fmla="*/ 29 h 97"/>
              <a:gd name="T30" fmla="*/ 22 w 121"/>
              <a:gd name="T31" fmla="*/ 26 h 97"/>
              <a:gd name="T32" fmla="*/ 22 w 121"/>
              <a:gd name="T33" fmla="*/ 23 h 97"/>
              <a:gd name="T34" fmla="*/ 24 w 121"/>
              <a:gd name="T35" fmla="*/ 21 h 97"/>
              <a:gd name="T36" fmla="*/ 27 w 121"/>
              <a:gd name="T37" fmla="*/ 21 h 97"/>
              <a:gd name="T38" fmla="*/ 27 w 121"/>
              <a:gd name="T39" fmla="*/ 23 h 97"/>
              <a:gd name="T40" fmla="*/ 30 w 121"/>
              <a:gd name="T41" fmla="*/ 26 h 97"/>
              <a:gd name="T42" fmla="*/ 32 w 121"/>
              <a:gd name="T43" fmla="*/ 26 h 97"/>
              <a:gd name="T44" fmla="*/ 35 w 121"/>
              <a:gd name="T45" fmla="*/ 23 h 97"/>
              <a:gd name="T46" fmla="*/ 38 w 121"/>
              <a:gd name="T47" fmla="*/ 21 h 97"/>
              <a:gd name="T48" fmla="*/ 41 w 121"/>
              <a:gd name="T49" fmla="*/ 21 h 97"/>
              <a:gd name="T50" fmla="*/ 41 w 121"/>
              <a:gd name="T51" fmla="*/ 18 h 97"/>
              <a:gd name="T52" fmla="*/ 41 w 121"/>
              <a:gd name="T53" fmla="*/ 13 h 97"/>
              <a:gd name="T54" fmla="*/ 41 w 121"/>
              <a:gd name="T55" fmla="*/ 10 h 97"/>
              <a:gd name="T56" fmla="*/ 41 w 121"/>
              <a:gd name="T57" fmla="*/ 8 h 97"/>
              <a:gd name="T58" fmla="*/ 43 w 121"/>
              <a:gd name="T59" fmla="*/ 8 h 97"/>
              <a:gd name="T60" fmla="*/ 41 w 121"/>
              <a:gd name="T61" fmla="*/ 2 h 97"/>
              <a:gd name="T62" fmla="*/ 49 w 121"/>
              <a:gd name="T63" fmla="*/ 2 h 97"/>
              <a:gd name="T64" fmla="*/ 65 w 121"/>
              <a:gd name="T65" fmla="*/ 0 h 97"/>
              <a:gd name="T66" fmla="*/ 70 w 121"/>
              <a:gd name="T67" fmla="*/ 0 h 97"/>
              <a:gd name="T68" fmla="*/ 73 w 121"/>
              <a:gd name="T69" fmla="*/ 0 h 97"/>
              <a:gd name="T70" fmla="*/ 75 w 121"/>
              <a:gd name="T71" fmla="*/ 0 h 97"/>
              <a:gd name="T72" fmla="*/ 78 w 121"/>
              <a:gd name="T73" fmla="*/ 0 h 97"/>
              <a:gd name="T74" fmla="*/ 83 w 121"/>
              <a:gd name="T75" fmla="*/ 0 h 97"/>
              <a:gd name="T76" fmla="*/ 86 w 121"/>
              <a:gd name="T77" fmla="*/ 2 h 97"/>
              <a:gd name="T78" fmla="*/ 89 w 121"/>
              <a:gd name="T79" fmla="*/ 8 h 97"/>
              <a:gd name="T80" fmla="*/ 91 w 121"/>
              <a:gd name="T81" fmla="*/ 13 h 97"/>
              <a:gd name="T82" fmla="*/ 94 w 121"/>
              <a:gd name="T83" fmla="*/ 13 h 97"/>
              <a:gd name="T84" fmla="*/ 99 w 121"/>
              <a:gd name="T85" fmla="*/ 10 h 97"/>
              <a:gd name="T86" fmla="*/ 105 w 121"/>
              <a:gd name="T87" fmla="*/ 13 h 97"/>
              <a:gd name="T88" fmla="*/ 107 w 121"/>
              <a:gd name="T89" fmla="*/ 13 h 97"/>
              <a:gd name="T90" fmla="*/ 116 w 121"/>
              <a:gd name="T91" fmla="*/ 15 h 97"/>
              <a:gd name="T92" fmla="*/ 116 w 121"/>
              <a:gd name="T93" fmla="*/ 29 h 97"/>
              <a:gd name="T94" fmla="*/ 118 w 121"/>
              <a:gd name="T95" fmla="*/ 42 h 9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21"/>
              <a:gd name="T145" fmla="*/ 0 h 97"/>
              <a:gd name="T146" fmla="*/ 121 w 121"/>
              <a:gd name="T147" fmla="*/ 97 h 9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21" h="97">
                <a:moveTo>
                  <a:pt x="118" y="42"/>
                </a:moveTo>
                <a:lnTo>
                  <a:pt x="121" y="92"/>
                </a:lnTo>
                <a:lnTo>
                  <a:pt x="105" y="92"/>
                </a:lnTo>
                <a:lnTo>
                  <a:pt x="73" y="95"/>
                </a:lnTo>
                <a:lnTo>
                  <a:pt x="14" y="97"/>
                </a:lnTo>
                <a:lnTo>
                  <a:pt x="14" y="92"/>
                </a:lnTo>
                <a:lnTo>
                  <a:pt x="14" y="84"/>
                </a:lnTo>
                <a:lnTo>
                  <a:pt x="0" y="84"/>
                </a:lnTo>
                <a:lnTo>
                  <a:pt x="0" y="81"/>
                </a:lnTo>
                <a:lnTo>
                  <a:pt x="14" y="84"/>
                </a:lnTo>
                <a:lnTo>
                  <a:pt x="11" y="37"/>
                </a:lnTo>
                <a:lnTo>
                  <a:pt x="14" y="37"/>
                </a:lnTo>
                <a:lnTo>
                  <a:pt x="16" y="34"/>
                </a:lnTo>
                <a:lnTo>
                  <a:pt x="19" y="31"/>
                </a:lnTo>
                <a:lnTo>
                  <a:pt x="22" y="29"/>
                </a:lnTo>
                <a:lnTo>
                  <a:pt x="22" y="26"/>
                </a:lnTo>
                <a:lnTo>
                  <a:pt x="22" y="23"/>
                </a:lnTo>
                <a:lnTo>
                  <a:pt x="24" y="21"/>
                </a:lnTo>
                <a:lnTo>
                  <a:pt x="27" y="21"/>
                </a:lnTo>
                <a:lnTo>
                  <a:pt x="27" y="23"/>
                </a:lnTo>
                <a:lnTo>
                  <a:pt x="30" y="26"/>
                </a:lnTo>
                <a:lnTo>
                  <a:pt x="32" y="26"/>
                </a:lnTo>
                <a:lnTo>
                  <a:pt x="35" y="23"/>
                </a:lnTo>
                <a:lnTo>
                  <a:pt x="38" y="21"/>
                </a:lnTo>
                <a:lnTo>
                  <a:pt x="41" y="21"/>
                </a:lnTo>
                <a:lnTo>
                  <a:pt x="41" y="18"/>
                </a:lnTo>
                <a:lnTo>
                  <a:pt x="41" y="13"/>
                </a:lnTo>
                <a:lnTo>
                  <a:pt x="41" y="10"/>
                </a:lnTo>
                <a:lnTo>
                  <a:pt x="41" y="8"/>
                </a:lnTo>
                <a:lnTo>
                  <a:pt x="43" y="8"/>
                </a:lnTo>
                <a:lnTo>
                  <a:pt x="41" y="2"/>
                </a:lnTo>
                <a:lnTo>
                  <a:pt x="49" y="2"/>
                </a:lnTo>
                <a:lnTo>
                  <a:pt x="65" y="0"/>
                </a:lnTo>
                <a:lnTo>
                  <a:pt x="70" y="0"/>
                </a:lnTo>
                <a:lnTo>
                  <a:pt x="73" y="0"/>
                </a:lnTo>
                <a:lnTo>
                  <a:pt x="75" y="0"/>
                </a:lnTo>
                <a:lnTo>
                  <a:pt x="78" y="0"/>
                </a:lnTo>
                <a:lnTo>
                  <a:pt x="83" y="0"/>
                </a:lnTo>
                <a:lnTo>
                  <a:pt x="86" y="2"/>
                </a:lnTo>
                <a:lnTo>
                  <a:pt x="89" y="8"/>
                </a:lnTo>
                <a:lnTo>
                  <a:pt x="91" y="13"/>
                </a:lnTo>
                <a:lnTo>
                  <a:pt x="94" y="13"/>
                </a:lnTo>
                <a:lnTo>
                  <a:pt x="99" y="10"/>
                </a:lnTo>
                <a:lnTo>
                  <a:pt x="105" y="13"/>
                </a:lnTo>
                <a:lnTo>
                  <a:pt x="107" y="13"/>
                </a:lnTo>
                <a:lnTo>
                  <a:pt x="116" y="15"/>
                </a:lnTo>
                <a:lnTo>
                  <a:pt x="116" y="29"/>
                </a:lnTo>
                <a:lnTo>
                  <a:pt x="118" y="42"/>
                </a:lnTo>
                <a:close/>
              </a:path>
            </a:pathLst>
          </a:custGeom>
          <a:solidFill>
            <a:srgbClr val="FF0000">
              <a:alpha val="1000"/>
            </a:srgb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3" name="Freeform 60"/>
          <p:cNvSpPr>
            <a:spLocks/>
          </p:cNvSpPr>
          <p:nvPr/>
        </p:nvSpPr>
        <p:spPr bwMode="auto">
          <a:xfrm>
            <a:off x="1269006" y="5653989"/>
            <a:ext cx="1669471" cy="542488"/>
          </a:xfrm>
          <a:custGeom>
            <a:avLst/>
            <a:gdLst>
              <a:gd name="T0" fmla="*/ 27 w 321"/>
              <a:gd name="T1" fmla="*/ 23 h 221"/>
              <a:gd name="T2" fmla="*/ 67 w 321"/>
              <a:gd name="T3" fmla="*/ 10 h 221"/>
              <a:gd name="T4" fmla="*/ 104 w 321"/>
              <a:gd name="T5" fmla="*/ 0 h 221"/>
              <a:gd name="T6" fmla="*/ 134 w 321"/>
              <a:gd name="T7" fmla="*/ 0 h 221"/>
              <a:gd name="T8" fmla="*/ 155 w 321"/>
              <a:gd name="T9" fmla="*/ 2 h 221"/>
              <a:gd name="T10" fmla="*/ 176 w 321"/>
              <a:gd name="T11" fmla="*/ 5 h 221"/>
              <a:gd name="T12" fmla="*/ 203 w 321"/>
              <a:gd name="T13" fmla="*/ 13 h 221"/>
              <a:gd name="T14" fmla="*/ 222 w 321"/>
              <a:gd name="T15" fmla="*/ 29 h 221"/>
              <a:gd name="T16" fmla="*/ 214 w 321"/>
              <a:gd name="T17" fmla="*/ 47 h 221"/>
              <a:gd name="T18" fmla="*/ 217 w 321"/>
              <a:gd name="T19" fmla="*/ 52 h 221"/>
              <a:gd name="T20" fmla="*/ 233 w 321"/>
              <a:gd name="T21" fmla="*/ 47 h 221"/>
              <a:gd name="T22" fmla="*/ 241 w 321"/>
              <a:gd name="T23" fmla="*/ 45 h 221"/>
              <a:gd name="T24" fmla="*/ 249 w 321"/>
              <a:gd name="T25" fmla="*/ 34 h 221"/>
              <a:gd name="T26" fmla="*/ 265 w 321"/>
              <a:gd name="T27" fmla="*/ 29 h 221"/>
              <a:gd name="T28" fmla="*/ 273 w 321"/>
              <a:gd name="T29" fmla="*/ 39 h 221"/>
              <a:gd name="T30" fmla="*/ 276 w 321"/>
              <a:gd name="T31" fmla="*/ 50 h 221"/>
              <a:gd name="T32" fmla="*/ 262 w 321"/>
              <a:gd name="T33" fmla="*/ 66 h 221"/>
              <a:gd name="T34" fmla="*/ 273 w 321"/>
              <a:gd name="T35" fmla="*/ 66 h 221"/>
              <a:gd name="T36" fmla="*/ 289 w 321"/>
              <a:gd name="T37" fmla="*/ 71 h 221"/>
              <a:gd name="T38" fmla="*/ 310 w 321"/>
              <a:gd name="T39" fmla="*/ 74 h 221"/>
              <a:gd name="T40" fmla="*/ 321 w 321"/>
              <a:gd name="T41" fmla="*/ 84 h 221"/>
              <a:gd name="T42" fmla="*/ 313 w 321"/>
              <a:gd name="T43" fmla="*/ 108 h 221"/>
              <a:gd name="T44" fmla="*/ 310 w 321"/>
              <a:gd name="T45" fmla="*/ 121 h 221"/>
              <a:gd name="T46" fmla="*/ 297 w 321"/>
              <a:gd name="T47" fmla="*/ 132 h 221"/>
              <a:gd name="T48" fmla="*/ 294 w 321"/>
              <a:gd name="T49" fmla="*/ 142 h 221"/>
              <a:gd name="T50" fmla="*/ 292 w 321"/>
              <a:gd name="T51" fmla="*/ 158 h 221"/>
              <a:gd name="T52" fmla="*/ 286 w 321"/>
              <a:gd name="T53" fmla="*/ 171 h 221"/>
              <a:gd name="T54" fmla="*/ 281 w 321"/>
              <a:gd name="T55" fmla="*/ 187 h 221"/>
              <a:gd name="T56" fmla="*/ 268 w 321"/>
              <a:gd name="T57" fmla="*/ 208 h 221"/>
              <a:gd name="T58" fmla="*/ 257 w 321"/>
              <a:gd name="T59" fmla="*/ 213 h 221"/>
              <a:gd name="T60" fmla="*/ 246 w 321"/>
              <a:gd name="T61" fmla="*/ 208 h 221"/>
              <a:gd name="T62" fmla="*/ 241 w 321"/>
              <a:gd name="T63" fmla="*/ 200 h 221"/>
              <a:gd name="T64" fmla="*/ 227 w 321"/>
              <a:gd name="T65" fmla="*/ 197 h 221"/>
              <a:gd name="T66" fmla="*/ 211 w 321"/>
              <a:gd name="T67" fmla="*/ 200 h 221"/>
              <a:gd name="T68" fmla="*/ 195 w 321"/>
              <a:gd name="T69" fmla="*/ 208 h 221"/>
              <a:gd name="T70" fmla="*/ 179 w 321"/>
              <a:gd name="T71" fmla="*/ 213 h 221"/>
              <a:gd name="T72" fmla="*/ 166 w 321"/>
              <a:gd name="T73" fmla="*/ 216 h 221"/>
              <a:gd name="T74" fmla="*/ 158 w 321"/>
              <a:gd name="T75" fmla="*/ 221 h 221"/>
              <a:gd name="T76" fmla="*/ 147 w 321"/>
              <a:gd name="T77" fmla="*/ 219 h 221"/>
              <a:gd name="T78" fmla="*/ 144 w 321"/>
              <a:gd name="T79" fmla="*/ 197 h 221"/>
              <a:gd name="T80" fmla="*/ 128 w 321"/>
              <a:gd name="T81" fmla="*/ 195 h 221"/>
              <a:gd name="T82" fmla="*/ 126 w 321"/>
              <a:gd name="T83" fmla="*/ 184 h 221"/>
              <a:gd name="T84" fmla="*/ 110 w 321"/>
              <a:gd name="T85" fmla="*/ 182 h 221"/>
              <a:gd name="T86" fmla="*/ 102 w 321"/>
              <a:gd name="T87" fmla="*/ 184 h 221"/>
              <a:gd name="T88" fmla="*/ 75 w 321"/>
              <a:gd name="T89" fmla="*/ 197 h 221"/>
              <a:gd name="T90" fmla="*/ 61 w 321"/>
              <a:gd name="T91" fmla="*/ 195 h 221"/>
              <a:gd name="T92" fmla="*/ 43 w 321"/>
              <a:gd name="T93" fmla="*/ 184 h 221"/>
              <a:gd name="T94" fmla="*/ 29 w 321"/>
              <a:gd name="T95" fmla="*/ 166 h 221"/>
              <a:gd name="T96" fmla="*/ 16 w 321"/>
              <a:gd name="T97" fmla="*/ 174 h 221"/>
              <a:gd name="T98" fmla="*/ 10 w 321"/>
              <a:gd name="T99" fmla="*/ 187 h 221"/>
              <a:gd name="T100" fmla="*/ 2 w 321"/>
              <a:gd name="T101" fmla="*/ 190 h 221"/>
              <a:gd name="T102" fmla="*/ 2 w 321"/>
              <a:gd name="T103" fmla="*/ 176 h 221"/>
              <a:gd name="T104" fmla="*/ 10 w 321"/>
              <a:gd name="T105" fmla="*/ 166 h 221"/>
              <a:gd name="T106" fmla="*/ 10 w 321"/>
              <a:gd name="T107" fmla="*/ 147 h 221"/>
              <a:gd name="T108" fmla="*/ 18 w 321"/>
              <a:gd name="T109" fmla="*/ 121 h 221"/>
              <a:gd name="T110" fmla="*/ 29 w 321"/>
              <a:gd name="T111" fmla="*/ 105 h 221"/>
              <a:gd name="T112" fmla="*/ 21 w 321"/>
              <a:gd name="T113" fmla="*/ 87 h 221"/>
              <a:gd name="T114" fmla="*/ 13 w 321"/>
              <a:gd name="T115" fmla="*/ 68 h 221"/>
              <a:gd name="T116" fmla="*/ 29 w 321"/>
              <a:gd name="T117" fmla="*/ 50 h 221"/>
              <a:gd name="T118" fmla="*/ 18 w 321"/>
              <a:gd name="T119" fmla="*/ 34 h 22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21"/>
              <a:gd name="T181" fmla="*/ 0 h 221"/>
              <a:gd name="T182" fmla="*/ 321 w 321"/>
              <a:gd name="T183" fmla="*/ 221 h 22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21" h="221">
                <a:moveTo>
                  <a:pt x="16" y="34"/>
                </a:moveTo>
                <a:lnTo>
                  <a:pt x="16" y="29"/>
                </a:lnTo>
                <a:lnTo>
                  <a:pt x="18" y="26"/>
                </a:lnTo>
                <a:lnTo>
                  <a:pt x="27" y="23"/>
                </a:lnTo>
                <a:lnTo>
                  <a:pt x="32" y="23"/>
                </a:lnTo>
                <a:lnTo>
                  <a:pt x="40" y="21"/>
                </a:lnTo>
                <a:lnTo>
                  <a:pt x="48" y="18"/>
                </a:lnTo>
                <a:lnTo>
                  <a:pt x="67" y="10"/>
                </a:lnTo>
                <a:lnTo>
                  <a:pt x="77" y="8"/>
                </a:lnTo>
                <a:lnTo>
                  <a:pt x="88" y="5"/>
                </a:lnTo>
                <a:lnTo>
                  <a:pt x="93" y="2"/>
                </a:lnTo>
                <a:lnTo>
                  <a:pt x="104" y="0"/>
                </a:lnTo>
                <a:lnTo>
                  <a:pt x="110" y="0"/>
                </a:lnTo>
                <a:lnTo>
                  <a:pt x="118" y="0"/>
                </a:lnTo>
                <a:lnTo>
                  <a:pt x="128" y="2"/>
                </a:lnTo>
                <a:lnTo>
                  <a:pt x="134" y="0"/>
                </a:lnTo>
                <a:lnTo>
                  <a:pt x="139" y="2"/>
                </a:lnTo>
                <a:lnTo>
                  <a:pt x="144" y="2"/>
                </a:lnTo>
                <a:lnTo>
                  <a:pt x="150" y="2"/>
                </a:lnTo>
                <a:lnTo>
                  <a:pt x="155" y="2"/>
                </a:lnTo>
                <a:lnTo>
                  <a:pt x="163" y="5"/>
                </a:lnTo>
                <a:lnTo>
                  <a:pt x="168" y="5"/>
                </a:lnTo>
                <a:lnTo>
                  <a:pt x="171" y="5"/>
                </a:lnTo>
                <a:lnTo>
                  <a:pt x="176" y="5"/>
                </a:lnTo>
                <a:lnTo>
                  <a:pt x="179" y="8"/>
                </a:lnTo>
                <a:lnTo>
                  <a:pt x="182" y="10"/>
                </a:lnTo>
                <a:lnTo>
                  <a:pt x="193" y="13"/>
                </a:lnTo>
                <a:lnTo>
                  <a:pt x="203" y="13"/>
                </a:lnTo>
                <a:lnTo>
                  <a:pt x="214" y="16"/>
                </a:lnTo>
                <a:lnTo>
                  <a:pt x="225" y="18"/>
                </a:lnTo>
                <a:lnTo>
                  <a:pt x="225" y="21"/>
                </a:lnTo>
                <a:lnTo>
                  <a:pt x="222" y="29"/>
                </a:lnTo>
                <a:lnTo>
                  <a:pt x="222" y="34"/>
                </a:lnTo>
                <a:lnTo>
                  <a:pt x="219" y="39"/>
                </a:lnTo>
                <a:lnTo>
                  <a:pt x="217" y="42"/>
                </a:lnTo>
                <a:lnTo>
                  <a:pt x="214" y="47"/>
                </a:lnTo>
                <a:lnTo>
                  <a:pt x="211" y="50"/>
                </a:lnTo>
                <a:lnTo>
                  <a:pt x="211" y="52"/>
                </a:lnTo>
                <a:lnTo>
                  <a:pt x="214" y="52"/>
                </a:lnTo>
                <a:lnTo>
                  <a:pt x="217" y="52"/>
                </a:lnTo>
                <a:lnTo>
                  <a:pt x="219" y="52"/>
                </a:lnTo>
                <a:lnTo>
                  <a:pt x="222" y="52"/>
                </a:lnTo>
                <a:lnTo>
                  <a:pt x="230" y="52"/>
                </a:lnTo>
                <a:lnTo>
                  <a:pt x="233" y="47"/>
                </a:lnTo>
                <a:lnTo>
                  <a:pt x="233" y="45"/>
                </a:lnTo>
                <a:lnTo>
                  <a:pt x="235" y="45"/>
                </a:lnTo>
                <a:lnTo>
                  <a:pt x="238" y="45"/>
                </a:lnTo>
                <a:lnTo>
                  <a:pt x="241" y="45"/>
                </a:lnTo>
                <a:lnTo>
                  <a:pt x="241" y="39"/>
                </a:lnTo>
                <a:lnTo>
                  <a:pt x="241" y="37"/>
                </a:lnTo>
                <a:lnTo>
                  <a:pt x="243" y="34"/>
                </a:lnTo>
                <a:lnTo>
                  <a:pt x="249" y="34"/>
                </a:lnTo>
                <a:lnTo>
                  <a:pt x="254" y="31"/>
                </a:lnTo>
                <a:lnTo>
                  <a:pt x="257" y="31"/>
                </a:lnTo>
                <a:lnTo>
                  <a:pt x="260" y="29"/>
                </a:lnTo>
                <a:lnTo>
                  <a:pt x="265" y="29"/>
                </a:lnTo>
                <a:lnTo>
                  <a:pt x="270" y="29"/>
                </a:lnTo>
                <a:lnTo>
                  <a:pt x="273" y="34"/>
                </a:lnTo>
                <a:lnTo>
                  <a:pt x="273" y="37"/>
                </a:lnTo>
                <a:lnTo>
                  <a:pt x="273" y="39"/>
                </a:lnTo>
                <a:lnTo>
                  <a:pt x="276" y="42"/>
                </a:lnTo>
                <a:lnTo>
                  <a:pt x="278" y="45"/>
                </a:lnTo>
                <a:lnTo>
                  <a:pt x="276" y="47"/>
                </a:lnTo>
                <a:lnTo>
                  <a:pt x="276" y="50"/>
                </a:lnTo>
                <a:lnTo>
                  <a:pt x="273" y="52"/>
                </a:lnTo>
                <a:lnTo>
                  <a:pt x="268" y="58"/>
                </a:lnTo>
                <a:lnTo>
                  <a:pt x="265" y="63"/>
                </a:lnTo>
                <a:lnTo>
                  <a:pt x="262" y="66"/>
                </a:lnTo>
                <a:lnTo>
                  <a:pt x="260" y="68"/>
                </a:lnTo>
                <a:lnTo>
                  <a:pt x="265" y="71"/>
                </a:lnTo>
                <a:lnTo>
                  <a:pt x="268" y="71"/>
                </a:lnTo>
                <a:lnTo>
                  <a:pt x="273" y="66"/>
                </a:lnTo>
                <a:lnTo>
                  <a:pt x="276" y="63"/>
                </a:lnTo>
                <a:lnTo>
                  <a:pt x="278" y="66"/>
                </a:lnTo>
                <a:lnTo>
                  <a:pt x="284" y="68"/>
                </a:lnTo>
                <a:lnTo>
                  <a:pt x="289" y="71"/>
                </a:lnTo>
                <a:lnTo>
                  <a:pt x="294" y="74"/>
                </a:lnTo>
                <a:lnTo>
                  <a:pt x="300" y="71"/>
                </a:lnTo>
                <a:lnTo>
                  <a:pt x="308" y="74"/>
                </a:lnTo>
                <a:lnTo>
                  <a:pt x="310" y="74"/>
                </a:lnTo>
                <a:lnTo>
                  <a:pt x="313" y="76"/>
                </a:lnTo>
                <a:lnTo>
                  <a:pt x="316" y="79"/>
                </a:lnTo>
                <a:lnTo>
                  <a:pt x="321" y="79"/>
                </a:lnTo>
                <a:lnTo>
                  <a:pt x="321" y="84"/>
                </a:lnTo>
                <a:lnTo>
                  <a:pt x="318" y="92"/>
                </a:lnTo>
                <a:lnTo>
                  <a:pt x="316" y="95"/>
                </a:lnTo>
                <a:lnTo>
                  <a:pt x="316" y="100"/>
                </a:lnTo>
                <a:lnTo>
                  <a:pt x="313" y="108"/>
                </a:lnTo>
                <a:lnTo>
                  <a:pt x="313" y="113"/>
                </a:lnTo>
                <a:lnTo>
                  <a:pt x="313" y="116"/>
                </a:lnTo>
                <a:lnTo>
                  <a:pt x="313" y="121"/>
                </a:lnTo>
                <a:lnTo>
                  <a:pt x="310" y="121"/>
                </a:lnTo>
                <a:lnTo>
                  <a:pt x="305" y="124"/>
                </a:lnTo>
                <a:lnTo>
                  <a:pt x="305" y="134"/>
                </a:lnTo>
                <a:lnTo>
                  <a:pt x="302" y="134"/>
                </a:lnTo>
                <a:lnTo>
                  <a:pt x="297" y="132"/>
                </a:lnTo>
                <a:lnTo>
                  <a:pt x="297" y="134"/>
                </a:lnTo>
                <a:lnTo>
                  <a:pt x="297" y="137"/>
                </a:lnTo>
                <a:lnTo>
                  <a:pt x="297" y="139"/>
                </a:lnTo>
                <a:lnTo>
                  <a:pt x="294" y="142"/>
                </a:lnTo>
                <a:lnTo>
                  <a:pt x="294" y="147"/>
                </a:lnTo>
                <a:lnTo>
                  <a:pt x="294" y="150"/>
                </a:lnTo>
                <a:lnTo>
                  <a:pt x="292" y="153"/>
                </a:lnTo>
                <a:lnTo>
                  <a:pt x="292" y="158"/>
                </a:lnTo>
                <a:lnTo>
                  <a:pt x="289" y="161"/>
                </a:lnTo>
                <a:lnTo>
                  <a:pt x="286" y="163"/>
                </a:lnTo>
                <a:lnTo>
                  <a:pt x="286" y="168"/>
                </a:lnTo>
                <a:lnTo>
                  <a:pt x="286" y="171"/>
                </a:lnTo>
                <a:lnTo>
                  <a:pt x="284" y="174"/>
                </a:lnTo>
                <a:lnTo>
                  <a:pt x="284" y="176"/>
                </a:lnTo>
                <a:lnTo>
                  <a:pt x="284" y="179"/>
                </a:lnTo>
                <a:lnTo>
                  <a:pt x="281" y="187"/>
                </a:lnTo>
                <a:lnTo>
                  <a:pt x="281" y="195"/>
                </a:lnTo>
                <a:lnTo>
                  <a:pt x="276" y="200"/>
                </a:lnTo>
                <a:lnTo>
                  <a:pt x="270" y="205"/>
                </a:lnTo>
                <a:lnTo>
                  <a:pt x="268" y="208"/>
                </a:lnTo>
                <a:lnTo>
                  <a:pt x="268" y="213"/>
                </a:lnTo>
                <a:lnTo>
                  <a:pt x="265" y="213"/>
                </a:lnTo>
                <a:lnTo>
                  <a:pt x="262" y="213"/>
                </a:lnTo>
                <a:lnTo>
                  <a:pt x="257" y="213"/>
                </a:lnTo>
                <a:lnTo>
                  <a:pt x="254" y="213"/>
                </a:lnTo>
                <a:lnTo>
                  <a:pt x="251" y="213"/>
                </a:lnTo>
                <a:lnTo>
                  <a:pt x="249" y="211"/>
                </a:lnTo>
                <a:lnTo>
                  <a:pt x="246" y="208"/>
                </a:lnTo>
                <a:lnTo>
                  <a:pt x="243" y="208"/>
                </a:lnTo>
                <a:lnTo>
                  <a:pt x="246" y="203"/>
                </a:lnTo>
                <a:lnTo>
                  <a:pt x="243" y="200"/>
                </a:lnTo>
                <a:lnTo>
                  <a:pt x="241" y="200"/>
                </a:lnTo>
                <a:lnTo>
                  <a:pt x="238" y="200"/>
                </a:lnTo>
                <a:lnTo>
                  <a:pt x="235" y="200"/>
                </a:lnTo>
                <a:lnTo>
                  <a:pt x="233" y="200"/>
                </a:lnTo>
                <a:lnTo>
                  <a:pt x="227" y="197"/>
                </a:lnTo>
                <a:lnTo>
                  <a:pt x="222" y="197"/>
                </a:lnTo>
                <a:lnTo>
                  <a:pt x="219" y="197"/>
                </a:lnTo>
                <a:lnTo>
                  <a:pt x="214" y="197"/>
                </a:lnTo>
                <a:lnTo>
                  <a:pt x="211" y="200"/>
                </a:lnTo>
                <a:lnTo>
                  <a:pt x="211" y="203"/>
                </a:lnTo>
                <a:lnTo>
                  <a:pt x="206" y="205"/>
                </a:lnTo>
                <a:lnTo>
                  <a:pt x="201" y="208"/>
                </a:lnTo>
                <a:lnTo>
                  <a:pt x="195" y="208"/>
                </a:lnTo>
                <a:lnTo>
                  <a:pt x="190" y="208"/>
                </a:lnTo>
                <a:lnTo>
                  <a:pt x="187" y="208"/>
                </a:lnTo>
                <a:lnTo>
                  <a:pt x="185" y="208"/>
                </a:lnTo>
                <a:lnTo>
                  <a:pt x="179" y="213"/>
                </a:lnTo>
                <a:lnTo>
                  <a:pt x="174" y="216"/>
                </a:lnTo>
                <a:lnTo>
                  <a:pt x="171" y="216"/>
                </a:lnTo>
                <a:lnTo>
                  <a:pt x="168" y="216"/>
                </a:lnTo>
                <a:lnTo>
                  <a:pt x="166" y="216"/>
                </a:lnTo>
                <a:lnTo>
                  <a:pt x="163" y="216"/>
                </a:lnTo>
                <a:lnTo>
                  <a:pt x="160" y="219"/>
                </a:lnTo>
                <a:lnTo>
                  <a:pt x="160" y="221"/>
                </a:lnTo>
                <a:lnTo>
                  <a:pt x="158" y="221"/>
                </a:lnTo>
                <a:lnTo>
                  <a:pt x="152" y="221"/>
                </a:lnTo>
                <a:lnTo>
                  <a:pt x="147" y="221"/>
                </a:lnTo>
                <a:lnTo>
                  <a:pt x="144" y="221"/>
                </a:lnTo>
                <a:lnTo>
                  <a:pt x="147" y="219"/>
                </a:lnTo>
                <a:lnTo>
                  <a:pt x="147" y="213"/>
                </a:lnTo>
                <a:lnTo>
                  <a:pt x="152" y="208"/>
                </a:lnTo>
                <a:lnTo>
                  <a:pt x="150" y="203"/>
                </a:lnTo>
                <a:lnTo>
                  <a:pt x="144" y="197"/>
                </a:lnTo>
                <a:lnTo>
                  <a:pt x="142" y="195"/>
                </a:lnTo>
                <a:lnTo>
                  <a:pt x="139" y="195"/>
                </a:lnTo>
                <a:lnTo>
                  <a:pt x="134" y="195"/>
                </a:lnTo>
                <a:lnTo>
                  <a:pt x="128" y="195"/>
                </a:lnTo>
                <a:lnTo>
                  <a:pt x="128" y="192"/>
                </a:lnTo>
                <a:lnTo>
                  <a:pt x="126" y="190"/>
                </a:lnTo>
                <a:lnTo>
                  <a:pt x="126" y="187"/>
                </a:lnTo>
                <a:lnTo>
                  <a:pt x="126" y="184"/>
                </a:lnTo>
                <a:lnTo>
                  <a:pt x="123" y="182"/>
                </a:lnTo>
                <a:lnTo>
                  <a:pt x="120" y="179"/>
                </a:lnTo>
                <a:lnTo>
                  <a:pt x="112" y="179"/>
                </a:lnTo>
                <a:lnTo>
                  <a:pt x="110" y="182"/>
                </a:lnTo>
                <a:lnTo>
                  <a:pt x="110" y="184"/>
                </a:lnTo>
                <a:lnTo>
                  <a:pt x="107" y="184"/>
                </a:lnTo>
                <a:lnTo>
                  <a:pt x="104" y="184"/>
                </a:lnTo>
                <a:lnTo>
                  <a:pt x="102" y="184"/>
                </a:lnTo>
                <a:lnTo>
                  <a:pt x="99" y="187"/>
                </a:lnTo>
                <a:lnTo>
                  <a:pt x="91" y="195"/>
                </a:lnTo>
                <a:lnTo>
                  <a:pt x="85" y="197"/>
                </a:lnTo>
                <a:lnTo>
                  <a:pt x="75" y="197"/>
                </a:lnTo>
                <a:lnTo>
                  <a:pt x="72" y="195"/>
                </a:lnTo>
                <a:lnTo>
                  <a:pt x="69" y="197"/>
                </a:lnTo>
                <a:lnTo>
                  <a:pt x="67" y="197"/>
                </a:lnTo>
                <a:lnTo>
                  <a:pt x="61" y="195"/>
                </a:lnTo>
                <a:lnTo>
                  <a:pt x="59" y="192"/>
                </a:lnTo>
                <a:lnTo>
                  <a:pt x="56" y="190"/>
                </a:lnTo>
                <a:lnTo>
                  <a:pt x="48" y="187"/>
                </a:lnTo>
                <a:lnTo>
                  <a:pt x="43" y="184"/>
                </a:lnTo>
                <a:lnTo>
                  <a:pt x="40" y="182"/>
                </a:lnTo>
                <a:lnTo>
                  <a:pt x="40" y="176"/>
                </a:lnTo>
                <a:lnTo>
                  <a:pt x="37" y="171"/>
                </a:lnTo>
                <a:lnTo>
                  <a:pt x="29" y="166"/>
                </a:lnTo>
                <a:lnTo>
                  <a:pt x="29" y="163"/>
                </a:lnTo>
                <a:lnTo>
                  <a:pt x="27" y="166"/>
                </a:lnTo>
                <a:lnTo>
                  <a:pt x="18" y="171"/>
                </a:lnTo>
                <a:lnTo>
                  <a:pt x="16" y="174"/>
                </a:lnTo>
                <a:lnTo>
                  <a:pt x="13" y="176"/>
                </a:lnTo>
                <a:lnTo>
                  <a:pt x="10" y="182"/>
                </a:lnTo>
                <a:lnTo>
                  <a:pt x="10" y="184"/>
                </a:lnTo>
                <a:lnTo>
                  <a:pt x="10" y="187"/>
                </a:lnTo>
                <a:lnTo>
                  <a:pt x="8" y="187"/>
                </a:lnTo>
                <a:lnTo>
                  <a:pt x="5" y="192"/>
                </a:lnTo>
                <a:lnTo>
                  <a:pt x="2" y="192"/>
                </a:lnTo>
                <a:lnTo>
                  <a:pt x="2" y="190"/>
                </a:lnTo>
                <a:lnTo>
                  <a:pt x="0" y="187"/>
                </a:lnTo>
                <a:lnTo>
                  <a:pt x="0" y="184"/>
                </a:lnTo>
                <a:lnTo>
                  <a:pt x="2" y="179"/>
                </a:lnTo>
                <a:lnTo>
                  <a:pt x="2" y="176"/>
                </a:lnTo>
                <a:lnTo>
                  <a:pt x="5" y="174"/>
                </a:lnTo>
                <a:lnTo>
                  <a:pt x="5" y="171"/>
                </a:lnTo>
                <a:lnTo>
                  <a:pt x="8" y="168"/>
                </a:lnTo>
                <a:lnTo>
                  <a:pt x="10" y="166"/>
                </a:lnTo>
                <a:lnTo>
                  <a:pt x="8" y="161"/>
                </a:lnTo>
                <a:lnTo>
                  <a:pt x="8" y="158"/>
                </a:lnTo>
                <a:lnTo>
                  <a:pt x="10" y="150"/>
                </a:lnTo>
                <a:lnTo>
                  <a:pt x="10" y="147"/>
                </a:lnTo>
                <a:lnTo>
                  <a:pt x="10" y="134"/>
                </a:lnTo>
                <a:lnTo>
                  <a:pt x="13" y="129"/>
                </a:lnTo>
                <a:lnTo>
                  <a:pt x="16" y="126"/>
                </a:lnTo>
                <a:lnTo>
                  <a:pt x="18" y="121"/>
                </a:lnTo>
                <a:lnTo>
                  <a:pt x="21" y="118"/>
                </a:lnTo>
                <a:lnTo>
                  <a:pt x="29" y="118"/>
                </a:lnTo>
                <a:lnTo>
                  <a:pt x="29" y="113"/>
                </a:lnTo>
                <a:lnTo>
                  <a:pt x="29" y="105"/>
                </a:lnTo>
                <a:lnTo>
                  <a:pt x="27" y="97"/>
                </a:lnTo>
                <a:lnTo>
                  <a:pt x="27" y="95"/>
                </a:lnTo>
                <a:lnTo>
                  <a:pt x="24" y="92"/>
                </a:lnTo>
                <a:lnTo>
                  <a:pt x="21" y="87"/>
                </a:lnTo>
                <a:lnTo>
                  <a:pt x="13" y="79"/>
                </a:lnTo>
                <a:lnTo>
                  <a:pt x="10" y="74"/>
                </a:lnTo>
                <a:lnTo>
                  <a:pt x="13" y="71"/>
                </a:lnTo>
                <a:lnTo>
                  <a:pt x="13" y="68"/>
                </a:lnTo>
                <a:lnTo>
                  <a:pt x="27" y="60"/>
                </a:lnTo>
                <a:lnTo>
                  <a:pt x="27" y="58"/>
                </a:lnTo>
                <a:lnTo>
                  <a:pt x="29" y="55"/>
                </a:lnTo>
                <a:lnTo>
                  <a:pt x="29" y="50"/>
                </a:lnTo>
                <a:lnTo>
                  <a:pt x="29" y="42"/>
                </a:lnTo>
                <a:lnTo>
                  <a:pt x="27" y="39"/>
                </a:lnTo>
                <a:lnTo>
                  <a:pt x="24" y="37"/>
                </a:lnTo>
                <a:lnTo>
                  <a:pt x="18" y="34"/>
                </a:lnTo>
                <a:lnTo>
                  <a:pt x="16" y="34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4" name="Freeform 61"/>
          <p:cNvSpPr>
            <a:spLocks/>
          </p:cNvSpPr>
          <p:nvPr/>
        </p:nvSpPr>
        <p:spPr bwMode="auto">
          <a:xfrm>
            <a:off x="2366383" y="5342243"/>
            <a:ext cx="1643467" cy="640677"/>
          </a:xfrm>
          <a:custGeom>
            <a:avLst/>
            <a:gdLst>
              <a:gd name="T0" fmla="*/ 174 w 316"/>
              <a:gd name="T1" fmla="*/ 222 h 261"/>
              <a:gd name="T2" fmla="*/ 156 w 316"/>
              <a:gd name="T3" fmla="*/ 222 h 261"/>
              <a:gd name="T4" fmla="*/ 134 w 316"/>
              <a:gd name="T5" fmla="*/ 230 h 261"/>
              <a:gd name="T6" fmla="*/ 132 w 316"/>
              <a:gd name="T7" fmla="*/ 243 h 261"/>
              <a:gd name="T8" fmla="*/ 118 w 316"/>
              <a:gd name="T9" fmla="*/ 245 h 261"/>
              <a:gd name="T10" fmla="*/ 113 w 316"/>
              <a:gd name="T11" fmla="*/ 251 h 261"/>
              <a:gd name="T12" fmla="*/ 99 w 316"/>
              <a:gd name="T13" fmla="*/ 259 h 261"/>
              <a:gd name="T14" fmla="*/ 102 w 316"/>
              <a:gd name="T15" fmla="*/ 248 h 261"/>
              <a:gd name="T16" fmla="*/ 105 w 316"/>
              <a:gd name="T17" fmla="*/ 222 h 261"/>
              <a:gd name="T18" fmla="*/ 102 w 316"/>
              <a:gd name="T19" fmla="*/ 203 h 261"/>
              <a:gd name="T20" fmla="*/ 78 w 316"/>
              <a:gd name="T21" fmla="*/ 198 h 261"/>
              <a:gd name="T22" fmla="*/ 57 w 316"/>
              <a:gd name="T23" fmla="*/ 198 h 261"/>
              <a:gd name="T24" fmla="*/ 57 w 316"/>
              <a:gd name="T25" fmla="*/ 185 h 261"/>
              <a:gd name="T26" fmla="*/ 65 w 316"/>
              <a:gd name="T27" fmla="*/ 169 h 261"/>
              <a:gd name="T28" fmla="*/ 54 w 316"/>
              <a:gd name="T29" fmla="*/ 156 h 261"/>
              <a:gd name="T30" fmla="*/ 32 w 316"/>
              <a:gd name="T31" fmla="*/ 161 h 261"/>
              <a:gd name="T32" fmla="*/ 24 w 316"/>
              <a:gd name="T33" fmla="*/ 172 h 261"/>
              <a:gd name="T34" fmla="*/ 8 w 316"/>
              <a:gd name="T35" fmla="*/ 179 h 261"/>
              <a:gd name="T36" fmla="*/ 3 w 316"/>
              <a:gd name="T37" fmla="*/ 174 h 261"/>
              <a:gd name="T38" fmla="*/ 14 w 316"/>
              <a:gd name="T39" fmla="*/ 148 h 261"/>
              <a:gd name="T40" fmla="*/ 22 w 316"/>
              <a:gd name="T41" fmla="*/ 137 h 261"/>
              <a:gd name="T42" fmla="*/ 38 w 316"/>
              <a:gd name="T43" fmla="*/ 127 h 261"/>
              <a:gd name="T44" fmla="*/ 51 w 316"/>
              <a:gd name="T45" fmla="*/ 140 h 261"/>
              <a:gd name="T46" fmla="*/ 75 w 316"/>
              <a:gd name="T47" fmla="*/ 127 h 261"/>
              <a:gd name="T48" fmla="*/ 75 w 316"/>
              <a:gd name="T49" fmla="*/ 108 h 261"/>
              <a:gd name="T50" fmla="*/ 99 w 316"/>
              <a:gd name="T51" fmla="*/ 100 h 261"/>
              <a:gd name="T52" fmla="*/ 118 w 316"/>
              <a:gd name="T53" fmla="*/ 95 h 261"/>
              <a:gd name="T54" fmla="*/ 132 w 316"/>
              <a:gd name="T55" fmla="*/ 95 h 261"/>
              <a:gd name="T56" fmla="*/ 148 w 316"/>
              <a:gd name="T57" fmla="*/ 90 h 261"/>
              <a:gd name="T58" fmla="*/ 156 w 316"/>
              <a:gd name="T59" fmla="*/ 69 h 261"/>
              <a:gd name="T60" fmla="*/ 182 w 316"/>
              <a:gd name="T61" fmla="*/ 37 h 261"/>
              <a:gd name="T62" fmla="*/ 207 w 316"/>
              <a:gd name="T63" fmla="*/ 32 h 261"/>
              <a:gd name="T64" fmla="*/ 223 w 316"/>
              <a:gd name="T65" fmla="*/ 34 h 261"/>
              <a:gd name="T66" fmla="*/ 225 w 316"/>
              <a:gd name="T67" fmla="*/ 21 h 261"/>
              <a:gd name="T68" fmla="*/ 244 w 316"/>
              <a:gd name="T69" fmla="*/ 19 h 261"/>
              <a:gd name="T70" fmla="*/ 265 w 316"/>
              <a:gd name="T71" fmla="*/ 32 h 261"/>
              <a:gd name="T72" fmla="*/ 279 w 316"/>
              <a:gd name="T73" fmla="*/ 13 h 261"/>
              <a:gd name="T74" fmla="*/ 287 w 316"/>
              <a:gd name="T75" fmla="*/ 5 h 261"/>
              <a:gd name="T76" fmla="*/ 281 w 316"/>
              <a:gd name="T77" fmla="*/ 19 h 261"/>
              <a:gd name="T78" fmla="*/ 290 w 316"/>
              <a:gd name="T79" fmla="*/ 42 h 261"/>
              <a:gd name="T80" fmla="*/ 311 w 316"/>
              <a:gd name="T81" fmla="*/ 40 h 261"/>
              <a:gd name="T82" fmla="*/ 314 w 316"/>
              <a:gd name="T83" fmla="*/ 66 h 261"/>
              <a:gd name="T84" fmla="*/ 303 w 316"/>
              <a:gd name="T85" fmla="*/ 82 h 261"/>
              <a:gd name="T86" fmla="*/ 284 w 316"/>
              <a:gd name="T87" fmla="*/ 92 h 261"/>
              <a:gd name="T88" fmla="*/ 271 w 316"/>
              <a:gd name="T89" fmla="*/ 108 h 261"/>
              <a:gd name="T90" fmla="*/ 260 w 316"/>
              <a:gd name="T91" fmla="*/ 106 h 261"/>
              <a:gd name="T92" fmla="*/ 255 w 316"/>
              <a:gd name="T93" fmla="*/ 116 h 261"/>
              <a:gd name="T94" fmla="*/ 252 w 316"/>
              <a:gd name="T95" fmla="*/ 135 h 261"/>
              <a:gd name="T96" fmla="*/ 236 w 316"/>
              <a:gd name="T97" fmla="*/ 145 h 261"/>
              <a:gd name="T98" fmla="*/ 223 w 316"/>
              <a:gd name="T99" fmla="*/ 153 h 261"/>
              <a:gd name="T100" fmla="*/ 212 w 316"/>
              <a:gd name="T101" fmla="*/ 166 h 261"/>
              <a:gd name="T102" fmla="*/ 220 w 316"/>
              <a:gd name="T103" fmla="*/ 185 h 261"/>
              <a:gd name="T104" fmla="*/ 228 w 316"/>
              <a:gd name="T105" fmla="*/ 187 h 261"/>
              <a:gd name="T106" fmla="*/ 223 w 316"/>
              <a:gd name="T107" fmla="*/ 203 h 261"/>
              <a:gd name="T108" fmla="*/ 223 w 316"/>
              <a:gd name="T109" fmla="*/ 216 h 261"/>
              <a:gd name="T110" fmla="*/ 212 w 316"/>
              <a:gd name="T111" fmla="*/ 230 h 261"/>
              <a:gd name="T112" fmla="*/ 198 w 316"/>
              <a:gd name="T113" fmla="*/ 235 h 2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16"/>
              <a:gd name="T172" fmla="*/ 0 h 261"/>
              <a:gd name="T173" fmla="*/ 316 w 316"/>
              <a:gd name="T174" fmla="*/ 261 h 26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16" h="261">
                <a:moveTo>
                  <a:pt x="185" y="235"/>
                </a:moveTo>
                <a:lnTo>
                  <a:pt x="182" y="235"/>
                </a:lnTo>
                <a:lnTo>
                  <a:pt x="177" y="227"/>
                </a:lnTo>
                <a:lnTo>
                  <a:pt x="177" y="224"/>
                </a:lnTo>
                <a:lnTo>
                  <a:pt x="174" y="222"/>
                </a:lnTo>
                <a:lnTo>
                  <a:pt x="169" y="222"/>
                </a:lnTo>
                <a:lnTo>
                  <a:pt x="164" y="222"/>
                </a:lnTo>
                <a:lnTo>
                  <a:pt x="161" y="222"/>
                </a:lnTo>
                <a:lnTo>
                  <a:pt x="158" y="222"/>
                </a:lnTo>
                <a:lnTo>
                  <a:pt x="156" y="222"/>
                </a:lnTo>
                <a:lnTo>
                  <a:pt x="150" y="222"/>
                </a:lnTo>
                <a:lnTo>
                  <a:pt x="142" y="224"/>
                </a:lnTo>
                <a:lnTo>
                  <a:pt x="140" y="224"/>
                </a:lnTo>
                <a:lnTo>
                  <a:pt x="132" y="224"/>
                </a:lnTo>
                <a:lnTo>
                  <a:pt x="134" y="230"/>
                </a:lnTo>
                <a:lnTo>
                  <a:pt x="132" y="230"/>
                </a:lnTo>
                <a:lnTo>
                  <a:pt x="132" y="232"/>
                </a:lnTo>
                <a:lnTo>
                  <a:pt x="132" y="235"/>
                </a:lnTo>
                <a:lnTo>
                  <a:pt x="132" y="240"/>
                </a:lnTo>
                <a:lnTo>
                  <a:pt x="132" y="243"/>
                </a:lnTo>
                <a:lnTo>
                  <a:pt x="129" y="243"/>
                </a:lnTo>
                <a:lnTo>
                  <a:pt x="126" y="245"/>
                </a:lnTo>
                <a:lnTo>
                  <a:pt x="123" y="248"/>
                </a:lnTo>
                <a:lnTo>
                  <a:pt x="121" y="248"/>
                </a:lnTo>
                <a:lnTo>
                  <a:pt x="118" y="245"/>
                </a:lnTo>
                <a:lnTo>
                  <a:pt x="118" y="243"/>
                </a:lnTo>
                <a:lnTo>
                  <a:pt x="115" y="243"/>
                </a:lnTo>
                <a:lnTo>
                  <a:pt x="113" y="245"/>
                </a:lnTo>
                <a:lnTo>
                  <a:pt x="113" y="248"/>
                </a:lnTo>
                <a:lnTo>
                  <a:pt x="113" y="251"/>
                </a:lnTo>
                <a:lnTo>
                  <a:pt x="110" y="253"/>
                </a:lnTo>
                <a:lnTo>
                  <a:pt x="107" y="256"/>
                </a:lnTo>
                <a:lnTo>
                  <a:pt x="105" y="259"/>
                </a:lnTo>
                <a:lnTo>
                  <a:pt x="102" y="259"/>
                </a:lnTo>
                <a:lnTo>
                  <a:pt x="99" y="259"/>
                </a:lnTo>
                <a:lnTo>
                  <a:pt x="97" y="261"/>
                </a:lnTo>
                <a:lnTo>
                  <a:pt x="94" y="261"/>
                </a:lnTo>
                <a:lnTo>
                  <a:pt x="94" y="251"/>
                </a:lnTo>
                <a:lnTo>
                  <a:pt x="99" y="248"/>
                </a:lnTo>
                <a:lnTo>
                  <a:pt x="102" y="248"/>
                </a:lnTo>
                <a:lnTo>
                  <a:pt x="102" y="243"/>
                </a:lnTo>
                <a:lnTo>
                  <a:pt x="102" y="240"/>
                </a:lnTo>
                <a:lnTo>
                  <a:pt x="102" y="235"/>
                </a:lnTo>
                <a:lnTo>
                  <a:pt x="105" y="227"/>
                </a:lnTo>
                <a:lnTo>
                  <a:pt x="105" y="222"/>
                </a:lnTo>
                <a:lnTo>
                  <a:pt x="107" y="219"/>
                </a:lnTo>
                <a:lnTo>
                  <a:pt x="110" y="211"/>
                </a:lnTo>
                <a:lnTo>
                  <a:pt x="110" y="206"/>
                </a:lnTo>
                <a:lnTo>
                  <a:pt x="105" y="206"/>
                </a:lnTo>
                <a:lnTo>
                  <a:pt x="102" y="203"/>
                </a:lnTo>
                <a:lnTo>
                  <a:pt x="99" y="201"/>
                </a:lnTo>
                <a:lnTo>
                  <a:pt x="97" y="201"/>
                </a:lnTo>
                <a:lnTo>
                  <a:pt x="89" y="198"/>
                </a:lnTo>
                <a:lnTo>
                  <a:pt x="83" y="201"/>
                </a:lnTo>
                <a:lnTo>
                  <a:pt x="78" y="198"/>
                </a:lnTo>
                <a:lnTo>
                  <a:pt x="73" y="195"/>
                </a:lnTo>
                <a:lnTo>
                  <a:pt x="67" y="193"/>
                </a:lnTo>
                <a:lnTo>
                  <a:pt x="65" y="190"/>
                </a:lnTo>
                <a:lnTo>
                  <a:pt x="62" y="193"/>
                </a:lnTo>
                <a:lnTo>
                  <a:pt x="57" y="198"/>
                </a:lnTo>
                <a:lnTo>
                  <a:pt x="54" y="198"/>
                </a:lnTo>
                <a:lnTo>
                  <a:pt x="49" y="195"/>
                </a:lnTo>
                <a:lnTo>
                  <a:pt x="51" y="193"/>
                </a:lnTo>
                <a:lnTo>
                  <a:pt x="54" y="190"/>
                </a:lnTo>
                <a:lnTo>
                  <a:pt x="57" y="185"/>
                </a:lnTo>
                <a:lnTo>
                  <a:pt x="62" y="179"/>
                </a:lnTo>
                <a:lnTo>
                  <a:pt x="65" y="177"/>
                </a:lnTo>
                <a:lnTo>
                  <a:pt x="65" y="174"/>
                </a:lnTo>
                <a:lnTo>
                  <a:pt x="67" y="172"/>
                </a:lnTo>
                <a:lnTo>
                  <a:pt x="65" y="169"/>
                </a:lnTo>
                <a:lnTo>
                  <a:pt x="62" y="166"/>
                </a:lnTo>
                <a:lnTo>
                  <a:pt x="62" y="164"/>
                </a:lnTo>
                <a:lnTo>
                  <a:pt x="62" y="161"/>
                </a:lnTo>
                <a:lnTo>
                  <a:pt x="59" y="156"/>
                </a:lnTo>
                <a:lnTo>
                  <a:pt x="54" y="156"/>
                </a:lnTo>
                <a:lnTo>
                  <a:pt x="49" y="156"/>
                </a:lnTo>
                <a:lnTo>
                  <a:pt x="46" y="158"/>
                </a:lnTo>
                <a:lnTo>
                  <a:pt x="43" y="158"/>
                </a:lnTo>
                <a:lnTo>
                  <a:pt x="38" y="161"/>
                </a:lnTo>
                <a:lnTo>
                  <a:pt x="32" y="161"/>
                </a:lnTo>
                <a:lnTo>
                  <a:pt x="30" y="164"/>
                </a:lnTo>
                <a:lnTo>
                  <a:pt x="30" y="166"/>
                </a:lnTo>
                <a:lnTo>
                  <a:pt x="30" y="172"/>
                </a:lnTo>
                <a:lnTo>
                  <a:pt x="27" y="172"/>
                </a:lnTo>
                <a:lnTo>
                  <a:pt x="24" y="172"/>
                </a:lnTo>
                <a:lnTo>
                  <a:pt x="22" y="172"/>
                </a:lnTo>
                <a:lnTo>
                  <a:pt x="22" y="174"/>
                </a:lnTo>
                <a:lnTo>
                  <a:pt x="19" y="179"/>
                </a:lnTo>
                <a:lnTo>
                  <a:pt x="11" y="179"/>
                </a:lnTo>
                <a:lnTo>
                  <a:pt x="8" y="179"/>
                </a:lnTo>
                <a:lnTo>
                  <a:pt x="6" y="179"/>
                </a:lnTo>
                <a:lnTo>
                  <a:pt x="3" y="179"/>
                </a:lnTo>
                <a:lnTo>
                  <a:pt x="0" y="179"/>
                </a:lnTo>
                <a:lnTo>
                  <a:pt x="0" y="177"/>
                </a:lnTo>
                <a:lnTo>
                  <a:pt x="3" y="174"/>
                </a:lnTo>
                <a:lnTo>
                  <a:pt x="6" y="169"/>
                </a:lnTo>
                <a:lnTo>
                  <a:pt x="8" y="166"/>
                </a:lnTo>
                <a:lnTo>
                  <a:pt x="11" y="161"/>
                </a:lnTo>
                <a:lnTo>
                  <a:pt x="11" y="156"/>
                </a:lnTo>
                <a:lnTo>
                  <a:pt x="14" y="148"/>
                </a:lnTo>
                <a:lnTo>
                  <a:pt x="14" y="145"/>
                </a:lnTo>
                <a:lnTo>
                  <a:pt x="16" y="145"/>
                </a:lnTo>
                <a:lnTo>
                  <a:pt x="19" y="143"/>
                </a:lnTo>
                <a:lnTo>
                  <a:pt x="19" y="137"/>
                </a:lnTo>
                <a:lnTo>
                  <a:pt x="22" y="137"/>
                </a:lnTo>
                <a:lnTo>
                  <a:pt x="27" y="135"/>
                </a:lnTo>
                <a:lnTo>
                  <a:pt x="27" y="132"/>
                </a:lnTo>
                <a:lnTo>
                  <a:pt x="30" y="132"/>
                </a:lnTo>
                <a:lnTo>
                  <a:pt x="32" y="129"/>
                </a:lnTo>
                <a:lnTo>
                  <a:pt x="38" y="127"/>
                </a:lnTo>
                <a:lnTo>
                  <a:pt x="40" y="129"/>
                </a:lnTo>
                <a:lnTo>
                  <a:pt x="43" y="132"/>
                </a:lnTo>
                <a:lnTo>
                  <a:pt x="49" y="135"/>
                </a:lnTo>
                <a:lnTo>
                  <a:pt x="51" y="137"/>
                </a:lnTo>
                <a:lnTo>
                  <a:pt x="51" y="140"/>
                </a:lnTo>
                <a:lnTo>
                  <a:pt x="59" y="137"/>
                </a:lnTo>
                <a:lnTo>
                  <a:pt x="62" y="135"/>
                </a:lnTo>
                <a:lnTo>
                  <a:pt x="67" y="132"/>
                </a:lnTo>
                <a:lnTo>
                  <a:pt x="70" y="129"/>
                </a:lnTo>
                <a:lnTo>
                  <a:pt x="75" y="127"/>
                </a:lnTo>
                <a:lnTo>
                  <a:pt x="75" y="121"/>
                </a:lnTo>
                <a:lnTo>
                  <a:pt x="75" y="119"/>
                </a:lnTo>
                <a:lnTo>
                  <a:pt x="73" y="116"/>
                </a:lnTo>
                <a:lnTo>
                  <a:pt x="75" y="111"/>
                </a:lnTo>
                <a:lnTo>
                  <a:pt x="75" y="108"/>
                </a:lnTo>
                <a:lnTo>
                  <a:pt x="78" y="108"/>
                </a:lnTo>
                <a:lnTo>
                  <a:pt x="86" y="106"/>
                </a:lnTo>
                <a:lnTo>
                  <a:pt x="89" y="103"/>
                </a:lnTo>
                <a:lnTo>
                  <a:pt x="94" y="103"/>
                </a:lnTo>
                <a:lnTo>
                  <a:pt x="99" y="100"/>
                </a:lnTo>
                <a:lnTo>
                  <a:pt x="105" y="98"/>
                </a:lnTo>
                <a:lnTo>
                  <a:pt x="107" y="98"/>
                </a:lnTo>
                <a:lnTo>
                  <a:pt x="110" y="98"/>
                </a:lnTo>
                <a:lnTo>
                  <a:pt x="115" y="98"/>
                </a:lnTo>
                <a:lnTo>
                  <a:pt x="118" y="95"/>
                </a:lnTo>
                <a:lnTo>
                  <a:pt x="121" y="95"/>
                </a:lnTo>
                <a:lnTo>
                  <a:pt x="123" y="98"/>
                </a:lnTo>
                <a:lnTo>
                  <a:pt x="129" y="100"/>
                </a:lnTo>
                <a:lnTo>
                  <a:pt x="132" y="98"/>
                </a:lnTo>
                <a:lnTo>
                  <a:pt x="132" y="95"/>
                </a:lnTo>
                <a:lnTo>
                  <a:pt x="137" y="98"/>
                </a:lnTo>
                <a:lnTo>
                  <a:pt x="140" y="100"/>
                </a:lnTo>
                <a:lnTo>
                  <a:pt x="142" y="95"/>
                </a:lnTo>
                <a:lnTo>
                  <a:pt x="145" y="95"/>
                </a:lnTo>
                <a:lnTo>
                  <a:pt x="148" y="90"/>
                </a:lnTo>
                <a:lnTo>
                  <a:pt x="150" y="85"/>
                </a:lnTo>
                <a:lnTo>
                  <a:pt x="150" y="79"/>
                </a:lnTo>
                <a:lnTo>
                  <a:pt x="150" y="74"/>
                </a:lnTo>
                <a:lnTo>
                  <a:pt x="153" y="71"/>
                </a:lnTo>
                <a:lnTo>
                  <a:pt x="156" y="69"/>
                </a:lnTo>
                <a:lnTo>
                  <a:pt x="161" y="63"/>
                </a:lnTo>
                <a:lnTo>
                  <a:pt x="166" y="58"/>
                </a:lnTo>
                <a:lnTo>
                  <a:pt x="172" y="50"/>
                </a:lnTo>
                <a:lnTo>
                  <a:pt x="180" y="42"/>
                </a:lnTo>
                <a:lnTo>
                  <a:pt x="182" y="37"/>
                </a:lnTo>
                <a:lnTo>
                  <a:pt x="185" y="34"/>
                </a:lnTo>
                <a:lnTo>
                  <a:pt x="190" y="29"/>
                </a:lnTo>
                <a:lnTo>
                  <a:pt x="196" y="29"/>
                </a:lnTo>
                <a:lnTo>
                  <a:pt x="201" y="32"/>
                </a:lnTo>
                <a:lnTo>
                  <a:pt x="207" y="32"/>
                </a:lnTo>
                <a:lnTo>
                  <a:pt x="209" y="34"/>
                </a:lnTo>
                <a:lnTo>
                  <a:pt x="215" y="37"/>
                </a:lnTo>
                <a:lnTo>
                  <a:pt x="217" y="34"/>
                </a:lnTo>
                <a:lnTo>
                  <a:pt x="220" y="34"/>
                </a:lnTo>
                <a:lnTo>
                  <a:pt x="223" y="34"/>
                </a:lnTo>
                <a:lnTo>
                  <a:pt x="225" y="34"/>
                </a:lnTo>
                <a:lnTo>
                  <a:pt x="228" y="32"/>
                </a:lnTo>
                <a:lnTo>
                  <a:pt x="228" y="29"/>
                </a:lnTo>
                <a:lnTo>
                  <a:pt x="228" y="24"/>
                </a:lnTo>
                <a:lnTo>
                  <a:pt x="225" y="21"/>
                </a:lnTo>
                <a:lnTo>
                  <a:pt x="228" y="19"/>
                </a:lnTo>
                <a:lnTo>
                  <a:pt x="231" y="16"/>
                </a:lnTo>
                <a:lnTo>
                  <a:pt x="233" y="13"/>
                </a:lnTo>
                <a:lnTo>
                  <a:pt x="239" y="11"/>
                </a:lnTo>
                <a:lnTo>
                  <a:pt x="244" y="19"/>
                </a:lnTo>
                <a:lnTo>
                  <a:pt x="249" y="21"/>
                </a:lnTo>
                <a:lnTo>
                  <a:pt x="255" y="27"/>
                </a:lnTo>
                <a:lnTo>
                  <a:pt x="260" y="32"/>
                </a:lnTo>
                <a:lnTo>
                  <a:pt x="263" y="34"/>
                </a:lnTo>
                <a:lnTo>
                  <a:pt x="265" y="32"/>
                </a:lnTo>
                <a:lnTo>
                  <a:pt x="271" y="29"/>
                </a:lnTo>
                <a:lnTo>
                  <a:pt x="273" y="24"/>
                </a:lnTo>
                <a:lnTo>
                  <a:pt x="276" y="21"/>
                </a:lnTo>
                <a:lnTo>
                  <a:pt x="279" y="19"/>
                </a:lnTo>
                <a:lnTo>
                  <a:pt x="279" y="13"/>
                </a:lnTo>
                <a:lnTo>
                  <a:pt x="276" y="8"/>
                </a:lnTo>
                <a:lnTo>
                  <a:pt x="276" y="3"/>
                </a:lnTo>
                <a:lnTo>
                  <a:pt x="281" y="3"/>
                </a:lnTo>
                <a:lnTo>
                  <a:pt x="284" y="0"/>
                </a:lnTo>
                <a:lnTo>
                  <a:pt x="287" y="5"/>
                </a:lnTo>
                <a:lnTo>
                  <a:pt x="287" y="8"/>
                </a:lnTo>
                <a:lnTo>
                  <a:pt x="287" y="13"/>
                </a:lnTo>
                <a:lnTo>
                  <a:pt x="287" y="16"/>
                </a:lnTo>
                <a:lnTo>
                  <a:pt x="284" y="16"/>
                </a:lnTo>
                <a:lnTo>
                  <a:pt x="281" y="19"/>
                </a:lnTo>
                <a:lnTo>
                  <a:pt x="281" y="24"/>
                </a:lnTo>
                <a:lnTo>
                  <a:pt x="281" y="29"/>
                </a:lnTo>
                <a:lnTo>
                  <a:pt x="281" y="34"/>
                </a:lnTo>
                <a:lnTo>
                  <a:pt x="287" y="40"/>
                </a:lnTo>
                <a:lnTo>
                  <a:pt x="290" y="42"/>
                </a:lnTo>
                <a:lnTo>
                  <a:pt x="295" y="45"/>
                </a:lnTo>
                <a:lnTo>
                  <a:pt x="300" y="45"/>
                </a:lnTo>
                <a:lnTo>
                  <a:pt x="303" y="42"/>
                </a:lnTo>
                <a:lnTo>
                  <a:pt x="306" y="40"/>
                </a:lnTo>
                <a:lnTo>
                  <a:pt x="311" y="40"/>
                </a:lnTo>
                <a:lnTo>
                  <a:pt x="314" y="45"/>
                </a:lnTo>
                <a:lnTo>
                  <a:pt x="314" y="53"/>
                </a:lnTo>
                <a:lnTo>
                  <a:pt x="316" y="56"/>
                </a:lnTo>
                <a:lnTo>
                  <a:pt x="316" y="61"/>
                </a:lnTo>
                <a:lnTo>
                  <a:pt x="314" y="66"/>
                </a:lnTo>
                <a:lnTo>
                  <a:pt x="314" y="69"/>
                </a:lnTo>
                <a:lnTo>
                  <a:pt x="314" y="74"/>
                </a:lnTo>
                <a:lnTo>
                  <a:pt x="311" y="77"/>
                </a:lnTo>
                <a:lnTo>
                  <a:pt x="308" y="82"/>
                </a:lnTo>
                <a:lnTo>
                  <a:pt x="303" y="82"/>
                </a:lnTo>
                <a:lnTo>
                  <a:pt x="298" y="82"/>
                </a:lnTo>
                <a:lnTo>
                  <a:pt x="295" y="85"/>
                </a:lnTo>
                <a:lnTo>
                  <a:pt x="290" y="85"/>
                </a:lnTo>
                <a:lnTo>
                  <a:pt x="287" y="90"/>
                </a:lnTo>
                <a:lnTo>
                  <a:pt x="284" y="92"/>
                </a:lnTo>
                <a:lnTo>
                  <a:pt x="281" y="95"/>
                </a:lnTo>
                <a:lnTo>
                  <a:pt x="276" y="98"/>
                </a:lnTo>
                <a:lnTo>
                  <a:pt x="273" y="98"/>
                </a:lnTo>
                <a:lnTo>
                  <a:pt x="273" y="103"/>
                </a:lnTo>
                <a:lnTo>
                  <a:pt x="271" y="108"/>
                </a:lnTo>
                <a:lnTo>
                  <a:pt x="268" y="111"/>
                </a:lnTo>
                <a:lnTo>
                  <a:pt x="265" y="111"/>
                </a:lnTo>
                <a:lnTo>
                  <a:pt x="263" y="111"/>
                </a:lnTo>
                <a:lnTo>
                  <a:pt x="260" y="108"/>
                </a:lnTo>
                <a:lnTo>
                  <a:pt x="260" y="106"/>
                </a:lnTo>
                <a:lnTo>
                  <a:pt x="257" y="106"/>
                </a:lnTo>
                <a:lnTo>
                  <a:pt x="255" y="108"/>
                </a:lnTo>
                <a:lnTo>
                  <a:pt x="252" y="111"/>
                </a:lnTo>
                <a:lnTo>
                  <a:pt x="252" y="114"/>
                </a:lnTo>
                <a:lnTo>
                  <a:pt x="255" y="116"/>
                </a:lnTo>
                <a:lnTo>
                  <a:pt x="255" y="121"/>
                </a:lnTo>
                <a:lnTo>
                  <a:pt x="257" y="124"/>
                </a:lnTo>
                <a:lnTo>
                  <a:pt x="257" y="129"/>
                </a:lnTo>
                <a:lnTo>
                  <a:pt x="255" y="132"/>
                </a:lnTo>
                <a:lnTo>
                  <a:pt x="252" y="135"/>
                </a:lnTo>
                <a:lnTo>
                  <a:pt x="249" y="137"/>
                </a:lnTo>
                <a:lnTo>
                  <a:pt x="247" y="137"/>
                </a:lnTo>
                <a:lnTo>
                  <a:pt x="241" y="137"/>
                </a:lnTo>
                <a:lnTo>
                  <a:pt x="241" y="140"/>
                </a:lnTo>
                <a:lnTo>
                  <a:pt x="236" y="145"/>
                </a:lnTo>
                <a:lnTo>
                  <a:pt x="233" y="148"/>
                </a:lnTo>
                <a:lnTo>
                  <a:pt x="231" y="150"/>
                </a:lnTo>
                <a:lnTo>
                  <a:pt x="228" y="153"/>
                </a:lnTo>
                <a:lnTo>
                  <a:pt x="223" y="150"/>
                </a:lnTo>
                <a:lnTo>
                  <a:pt x="223" y="153"/>
                </a:lnTo>
                <a:lnTo>
                  <a:pt x="220" y="156"/>
                </a:lnTo>
                <a:lnTo>
                  <a:pt x="220" y="161"/>
                </a:lnTo>
                <a:lnTo>
                  <a:pt x="217" y="164"/>
                </a:lnTo>
                <a:lnTo>
                  <a:pt x="215" y="166"/>
                </a:lnTo>
                <a:lnTo>
                  <a:pt x="212" y="166"/>
                </a:lnTo>
                <a:lnTo>
                  <a:pt x="212" y="169"/>
                </a:lnTo>
                <a:lnTo>
                  <a:pt x="212" y="174"/>
                </a:lnTo>
                <a:lnTo>
                  <a:pt x="215" y="179"/>
                </a:lnTo>
                <a:lnTo>
                  <a:pt x="217" y="182"/>
                </a:lnTo>
                <a:lnTo>
                  <a:pt x="220" y="185"/>
                </a:lnTo>
                <a:lnTo>
                  <a:pt x="223" y="185"/>
                </a:lnTo>
                <a:lnTo>
                  <a:pt x="225" y="179"/>
                </a:lnTo>
                <a:lnTo>
                  <a:pt x="228" y="179"/>
                </a:lnTo>
                <a:lnTo>
                  <a:pt x="228" y="182"/>
                </a:lnTo>
                <a:lnTo>
                  <a:pt x="228" y="187"/>
                </a:lnTo>
                <a:lnTo>
                  <a:pt x="228" y="190"/>
                </a:lnTo>
                <a:lnTo>
                  <a:pt x="225" y="193"/>
                </a:lnTo>
                <a:lnTo>
                  <a:pt x="225" y="195"/>
                </a:lnTo>
                <a:lnTo>
                  <a:pt x="223" y="201"/>
                </a:lnTo>
                <a:lnTo>
                  <a:pt x="223" y="203"/>
                </a:lnTo>
                <a:lnTo>
                  <a:pt x="217" y="203"/>
                </a:lnTo>
                <a:lnTo>
                  <a:pt x="215" y="206"/>
                </a:lnTo>
                <a:lnTo>
                  <a:pt x="217" y="208"/>
                </a:lnTo>
                <a:lnTo>
                  <a:pt x="223" y="211"/>
                </a:lnTo>
                <a:lnTo>
                  <a:pt x="223" y="216"/>
                </a:lnTo>
                <a:lnTo>
                  <a:pt x="223" y="219"/>
                </a:lnTo>
                <a:lnTo>
                  <a:pt x="220" y="224"/>
                </a:lnTo>
                <a:lnTo>
                  <a:pt x="217" y="227"/>
                </a:lnTo>
                <a:lnTo>
                  <a:pt x="215" y="230"/>
                </a:lnTo>
                <a:lnTo>
                  <a:pt x="212" y="230"/>
                </a:lnTo>
                <a:lnTo>
                  <a:pt x="212" y="232"/>
                </a:lnTo>
                <a:lnTo>
                  <a:pt x="209" y="232"/>
                </a:lnTo>
                <a:lnTo>
                  <a:pt x="209" y="235"/>
                </a:lnTo>
                <a:lnTo>
                  <a:pt x="207" y="237"/>
                </a:lnTo>
                <a:lnTo>
                  <a:pt x="198" y="235"/>
                </a:lnTo>
                <a:lnTo>
                  <a:pt x="196" y="235"/>
                </a:lnTo>
                <a:lnTo>
                  <a:pt x="190" y="232"/>
                </a:lnTo>
                <a:lnTo>
                  <a:pt x="188" y="235"/>
                </a:lnTo>
                <a:lnTo>
                  <a:pt x="185" y="235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5" name="Freeform 62"/>
          <p:cNvSpPr>
            <a:spLocks/>
          </p:cNvSpPr>
          <p:nvPr/>
        </p:nvSpPr>
        <p:spPr bwMode="auto">
          <a:xfrm>
            <a:off x="639703" y="4475734"/>
            <a:ext cx="1908709" cy="621039"/>
          </a:xfrm>
          <a:custGeom>
            <a:avLst/>
            <a:gdLst>
              <a:gd name="T0" fmla="*/ 327 w 367"/>
              <a:gd name="T1" fmla="*/ 90 h 253"/>
              <a:gd name="T2" fmla="*/ 338 w 367"/>
              <a:gd name="T3" fmla="*/ 79 h 253"/>
              <a:gd name="T4" fmla="*/ 362 w 367"/>
              <a:gd name="T5" fmla="*/ 87 h 253"/>
              <a:gd name="T6" fmla="*/ 367 w 367"/>
              <a:gd name="T7" fmla="*/ 108 h 253"/>
              <a:gd name="T8" fmla="*/ 356 w 367"/>
              <a:gd name="T9" fmla="*/ 119 h 253"/>
              <a:gd name="T10" fmla="*/ 340 w 367"/>
              <a:gd name="T11" fmla="*/ 134 h 253"/>
              <a:gd name="T12" fmla="*/ 335 w 367"/>
              <a:gd name="T13" fmla="*/ 163 h 253"/>
              <a:gd name="T14" fmla="*/ 316 w 367"/>
              <a:gd name="T15" fmla="*/ 237 h 253"/>
              <a:gd name="T16" fmla="*/ 300 w 367"/>
              <a:gd name="T17" fmla="*/ 237 h 253"/>
              <a:gd name="T18" fmla="*/ 279 w 367"/>
              <a:gd name="T19" fmla="*/ 250 h 253"/>
              <a:gd name="T20" fmla="*/ 257 w 367"/>
              <a:gd name="T21" fmla="*/ 253 h 253"/>
              <a:gd name="T22" fmla="*/ 247 w 367"/>
              <a:gd name="T23" fmla="*/ 250 h 253"/>
              <a:gd name="T24" fmla="*/ 231 w 367"/>
              <a:gd name="T25" fmla="*/ 245 h 253"/>
              <a:gd name="T26" fmla="*/ 225 w 367"/>
              <a:gd name="T27" fmla="*/ 235 h 253"/>
              <a:gd name="T28" fmla="*/ 204 w 367"/>
              <a:gd name="T29" fmla="*/ 221 h 253"/>
              <a:gd name="T30" fmla="*/ 190 w 367"/>
              <a:gd name="T31" fmla="*/ 211 h 253"/>
              <a:gd name="T32" fmla="*/ 180 w 367"/>
              <a:gd name="T33" fmla="*/ 198 h 253"/>
              <a:gd name="T34" fmla="*/ 166 w 367"/>
              <a:gd name="T35" fmla="*/ 192 h 253"/>
              <a:gd name="T36" fmla="*/ 161 w 367"/>
              <a:gd name="T37" fmla="*/ 187 h 253"/>
              <a:gd name="T38" fmla="*/ 137 w 367"/>
              <a:gd name="T39" fmla="*/ 182 h 253"/>
              <a:gd name="T40" fmla="*/ 102 w 367"/>
              <a:gd name="T41" fmla="*/ 182 h 253"/>
              <a:gd name="T42" fmla="*/ 89 w 367"/>
              <a:gd name="T43" fmla="*/ 185 h 253"/>
              <a:gd name="T44" fmla="*/ 81 w 367"/>
              <a:gd name="T45" fmla="*/ 192 h 253"/>
              <a:gd name="T46" fmla="*/ 70 w 367"/>
              <a:gd name="T47" fmla="*/ 198 h 253"/>
              <a:gd name="T48" fmla="*/ 56 w 367"/>
              <a:gd name="T49" fmla="*/ 200 h 253"/>
              <a:gd name="T50" fmla="*/ 48 w 367"/>
              <a:gd name="T51" fmla="*/ 203 h 253"/>
              <a:gd name="T52" fmla="*/ 38 w 367"/>
              <a:gd name="T53" fmla="*/ 206 h 253"/>
              <a:gd name="T54" fmla="*/ 11 w 367"/>
              <a:gd name="T55" fmla="*/ 206 h 253"/>
              <a:gd name="T56" fmla="*/ 11 w 367"/>
              <a:gd name="T57" fmla="*/ 187 h 253"/>
              <a:gd name="T58" fmla="*/ 16 w 367"/>
              <a:gd name="T59" fmla="*/ 171 h 253"/>
              <a:gd name="T60" fmla="*/ 14 w 367"/>
              <a:gd name="T61" fmla="*/ 142 h 253"/>
              <a:gd name="T62" fmla="*/ 0 w 367"/>
              <a:gd name="T63" fmla="*/ 116 h 253"/>
              <a:gd name="T64" fmla="*/ 16 w 367"/>
              <a:gd name="T65" fmla="*/ 108 h 253"/>
              <a:gd name="T66" fmla="*/ 32 w 367"/>
              <a:gd name="T67" fmla="*/ 108 h 253"/>
              <a:gd name="T68" fmla="*/ 32 w 367"/>
              <a:gd name="T69" fmla="*/ 92 h 253"/>
              <a:gd name="T70" fmla="*/ 30 w 367"/>
              <a:gd name="T71" fmla="*/ 74 h 253"/>
              <a:gd name="T72" fmla="*/ 38 w 367"/>
              <a:gd name="T73" fmla="*/ 71 h 253"/>
              <a:gd name="T74" fmla="*/ 56 w 367"/>
              <a:gd name="T75" fmla="*/ 66 h 253"/>
              <a:gd name="T76" fmla="*/ 62 w 367"/>
              <a:gd name="T77" fmla="*/ 42 h 253"/>
              <a:gd name="T78" fmla="*/ 73 w 367"/>
              <a:gd name="T79" fmla="*/ 21 h 253"/>
              <a:gd name="T80" fmla="*/ 86 w 367"/>
              <a:gd name="T81" fmla="*/ 5 h 253"/>
              <a:gd name="T82" fmla="*/ 107 w 367"/>
              <a:gd name="T83" fmla="*/ 0 h 253"/>
              <a:gd name="T84" fmla="*/ 121 w 367"/>
              <a:gd name="T85" fmla="*/ 3 h 253"/>
              <a:gd name="T86" fmla="*/ 137 w 367"/>
              <a:gd name="T87" fmla="*/ 18 h 253"/>
              <a:gd name="T88" fmla="*/ 142 w 367"/>
              <a:gd name="T89" fmla="*/ 29 h 253"/>
              <a:gd name="T90" fmla="*/ 139 w 367"/>
              <a:gd name="T91" fmla="*/ 37 h 253"/>
              <a:gd name="T92" fmla="*/ 134 w 367"/>
              <a:gd name="T93" fmla="*/ 58 h 253"/>
              <a:gd name="T94" fmla="*/ 150 w 367"/>
              <a:gd name="T95" fmla="*/ 61 h 253"/>
              <a:gd name="T96" fmla="*/ 161 w 367"/>
              <a:gd name="T97" fmla="*/ 63 h 253"/>
              <a:gd name="T98" fmla="*/ 169 w 367"/>
              <a:gd name="T99" fmla="*/ 76 h 253"/>
              <a:gd name="T100" fmla="*/ 188 w 367"/>
              <a:gd name="T101" fmla="*/ 76 h 253"/>
              <a:gd name="T102" fmla="*/ 204 w 367"/>
              <a:gd name="T103" fmla="*/ 98 h 253"/>
              <a:gd name="T104" fmla="*/ 263 w 367"/>
              <a:gd name="T105" fmla="*/ 100 h 253"/>
              <a:gd name="T106" fmla="*/ 273 w 367"/>
              <a:gd name="T107" fmla="*/ 103 h 253"/>
              <a:gd name="T108" fmla="*/ 273 w 367"/>
              <a:gd name="T109" fmla="*/ 116 h 253"/>
              <a:gd name="T110" fmla="*/ 287 w 367"/>
              <a:gd name="T111" fmla="*/ 111 h 253"/>
              <a:gd name="T112" fmla="*/ 303 w 367"/>
              <a:gd name="T113" fmla="*/ 95 h 253"/>
              <a:gd name="T114" fmla="*/ 319 w 367"/>
              <a:gd name="T115" fmla="*/ 90 h 2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7"/>
              <a:gd name="T175" fmla="*/ 0 h 253"/>
              <a:gd name="T176" fmla="*/ 367 w 367"/>
              <a:gd name="T177" fmla="*/ 253 h 2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7" h="253">
                <a:moveTo>
                  <a:pt x="319" y="90"/>
                </a:moveTo>
                <a:lnTo>
                  <a:pt x="322" y="90"/>
                </a:lnTo>
                <a:lnTo>
                  <a:pt x="324" y="90"/>
                </a:lnTo>
                <a:lnTo>
                  <a:pt x="327" y="90"/>
                </a:lnTo>
                <a:lnTo>
                  <a:pt x="332" y="87"/>
                </a:lnTo>
                <a:lnTo>
                  <a:pt x="335" y="84"/>
                </a:lnTo>
                <a:lnTo>
                  <a:pt x="338" y="82"/>
                </a:lnTo>
                <a:lnTo>
                  <a:pt x="338" y="79"/>
                </a:lnTo>
                <a:lnTo>
                  <a:pt x="340" y="76"/>
                </a:lnTo>
                <a:lnTo>
                  <a:pt x="348" y="79"/>
                </a:lnTo>
                <a:lnTo>
                  <a:pt x="359" y="82"/>
                </a:lnTo>
                <a:lnTo>
                  <a:pt x="362" y="87"/>
                </a:lnTo>
                <a:lnTo>
                  <a:pt x="362" y="90"/>
                </a:lnTo>
                <a:lnTo>
                  <a:pt x="362" y="98"/>
                </a:lnTo>
                <a:lnTo>
                  <a:pt x="364" y="103"/>
                </a:lnTo>
                <a:lnTo>
                  <a:pt x="367" y="108"/>
                </a:lnTo>
                <a:lnTo>
                  <a:pt x="367" y="111"/>
                </a:lnTo>
                <a:lnTo>
                  <a:pt x="367" y="113"/>
                </a:lnTo>
                <a:lnTo>
                  <a:pt x="362" y="116"/>
                </a:lnTo>
                <a:lnTo>
                  <a:pt x="356" y="119"/>
                </a:lnTo>
                <a:lnTo>
                  <a:pt x="351" y="121"/>
                </a:lnTo>
                <a:lnTo>
                  <a:pt x="354" y="127"/>
                </a:lnTo>
                <a:lnTo>
                  <a:pt x="354" y="129"/>
                </a:lnTo>
                <a:lnTo>
                  <a:pt x="340" y="134"/>
                </a:lnTo>
                <a:lnTo>
                  <a:pt x="343" y="148"/>
                </a:lnTo>
                <a:lnTo>
                  <a:pt x="340" y="150"/>
                </a:lnTo>
                <a:lnTo>
                  <a:pt x="343" y="158"/>
                </a:lnTo>
                <a:lnTo>
                  <a:pt x="335" y="163"/>
                </a:lnTo>
                <a:lnTo>
                  <a:pt x="319" y="169"/>
                </a:lnTo>
                <a:lnTo>
                  <a:pt x="319" y="174"/>
                </a:lnTo>
                <a:lnTo>
                  <a:pt x="322" y="182"/>
                </a:lnTo>
                <a:lnTo>
                  <a:pt x="316" y="237"/>
                </a:lnTo>
                <a:lnTo>
                  <a:pt x="314" y="240"/>
                </a:lnTo>
                <a:lnTo>
                  <a:pt x="308" y="240"/>
                </a:lnTo>
                <a:lnTo>
                  <a:pt x="306" y="240"/>
                </a:lnTo>
                <a:lnTo>
                  <a:pt x="300" y="237"/>
                </a:lnTo>
                <a:lnTo>
                  <a:pt x="292" y="237"/>
                </a:lnTo>
                <a:lnTo>
                  <a:pt x="289" y="240"/>
                </a:lnTo>
                <a:lnTo>
                  <a:pt x="284" y="245"/>
                </a:lnTo>
                <a:lnTo>
                  <a:pt x="279" y="250"/>
                </a:lnTo>
                <a:lnTo>
                  <a:pt x="273" y="250"/>
                </a:lnTo>
                <a:lnTo>
                  <a:pt x="271" y="250"/>
                </a:lnTo>
                <a:lnTo>
                  <a:pt x="265" y="253"/>
                </a:lnTo>
                <a:lnTo>
                  <a:pt x="257" y="253"/>
                </a:lnTo>
                <a:lnTo>
                  <a:pt x="255" y="253"/>
                </a:lnTo>
                <a:lnTo>
                  <a:pt x="252" y="253"/>
                </a:lnTo>
                <a:lnTo>
                  <a:pt x="249" y="250"/>
                </a:lnTo>
                <a:lnTo>
                  <a:pt x="247" y="250"/>
                </a:lnTo>
                <a:lnTo>
                  <a:pt x="244" y="248"/>
                </a:lnTo>
                <a:lnTo>
                  <a:pt x="239" y="245"/>
                </a:lnTo>
                <a:lnTo>
                  <a:pt x="233" y="248"/>
                </a:lnTo>
                <a:lnTo>
                  <a:pt x="231" y="245"/>
                </a:lnTo>
                <a:lnTo>
                  <a:pt x="231" y="243"/>
                </a:lnTo>
                <a:lnTo>
                  <a:pt x="231" y="240"/>
                </a:lnTo>
                <a:lnTo>
                  <a:pt x="231" y="237"/>
                </a:lnTo>
                <a:lnTo>
                  <a:pt x="225" y="235"/>
                </a:lnTo>
                <a:lnTo>
                  <a:pt x="220" y="235"/>
                </a:lnTo>
                <a:lnTo>
                  <a:pt x="209" y="227"/>
                </a:lnTo>
                <a:lnTo>
                  <a:pt x="206" y="224"/>
                </a:lnTo>
                <a:lnTo>
                  <a:pt x="204" y="221"/>
                </a:lnTo>
                <a:lnTo>
                  <a:pt x="204" y="216"/>
                </a:lnTo>
                <a:lnTo>
                  <a:pt x="198" y="214"/>
                </a:lnTo>
                <a:lnTo>
                  <a:pt x="193" y="214"/>
                </a:lnTo>
                <a:lnTo>
                  <a:pt x="190" y="211"/>
                </a:lnTo>
                <a:lnTo>
                  <a:pt x="188" y="206"/>
                </a:lnTo>
                <a:lnTo>
                  <a:pt x="188" y="203"/>
                </a:lnTo>
                <a:lnTo>
                  <a:pt x="182" y="200"/>
                </a:lnTo>
                <a:lnTo>
                  <a:pt x="180" y="198"/>
                </a:lnTo>
                <a:lnTo>
                  <a:pt x="174" y="195"/>
                </a:lnTo>
                <a:lnTo>
                  <a:pt x="172" y="195"/>
                </a:lnTo>
                <a:lnTo>
                  <a:pt x="169" y="192"/>
                </a:lnTo>
                <a:lnTo>
                  <a:pt x="166" y="192"/>
                </a:lnTo>
                <a:lnTo>
                  <a:pt x="164" y="195"/>
                </a:lnTo>
                <a:lnTo>
                  <a:pt x="161" y="192"/>
                </a:lnTo>
                <a:lnTo>
                  <a:pt x="161" y="190"/>
                </a:lnTo>
                <a:lnTo>
                  <a:pt x="161" y="187"/>
                </a:lnTo>
                <a:lnTo>
                  <a:pt x="156" y="187"/>
                </a:lnTo>
                <a:lnTo>
                  <a:pt x="150" y="185"/>
                </a:lnTo>
                <a:lnTo>
                  <a:pt x="142" y="185"/>
                </a:lnTo>
                <a:lnTo>
                  <a:pt x="137" y="182"/>
                </a:lnTo>
                <a:lnTo>
                  <a:pt x="126" y="182"/>
                </a:lnTo>
                <a:lnTo>
                  <a:pt x="110" y="182"/>
                </a:lnTo>
                <a:lnTo>
                  <a:pt x="105" y="182"/>
                </a:lnTo>
                <a:lnTo>
                  <a:pt x="102" y="182"/>
                </a:lnTo>
                <a:lnTo>
                  <a:pt x="99" y="185"/>
                </a:lnTo>
                <a:lnTo>
                  <a:pt x="97" y="185"/>
                </a:lnTo>
                <a:lnTo>
                  <a:pt x="91" y="185"/>
                </a:lnTo>
                <a:lnTo>
                  <a:pt x="89" y="185"/>
                </a:lnTo>
                <a:lnTo>
                  <a:pt x="89" y="187"/>
                </a:lnTo>
                <a:lnTo>
                  <a:pt x="86" y="190"/>
                </a:lnTo>
                <a:lnTo>
                  <a:pt x="86" y="192"/>
                </a:lnTo>
                <a:lnTo>
                  <a:pt x="81" y="192"/>
                </a:lnTo>
                <a:lnTo>
                  <a:pt x="78" y="195"/>
                </a:lnTo>
                <a:lnTo>
                  <a:pt x="75" y="198"/>
                </a:lnTo>
                <a:lnTo>
                  <a:pt x="73" y="198"/>
                </a:lnTo>
                <a:lnTo>
                  <a:pt x="70" y="198"/>
                </a:lnTo>
                <a:lnTo>
                  <a:pt x="70" y="195"/>
                </a:lnTo>
                <a:lnTo>
                  <a:pt x="65" y="198"/>
                </a:lnTo>
                <a:lnTo>
                  <a:pt x="62" y="200"/>
                </a:lnTo>
                <a:lnTo>
                  <a:pt x="56" y="200"/>
                </a:lnTo>
                <a:lnTo>
                  <a:pt x="54" y="203"/>
                </a:lnTo>
                <a:lnTo>
                  <a:pt x="51" y="206"/>
                </a:lnTo>
                <a:lnTo>
                  <a:pt x="48" y="206"/>
                </a:lnTo>
                <a:lnTo>
                  <a:pt x="48" y="203"/>
                </a:lnTo>
                <a:lnTo>
                  <a:pt x="46" y="203"/>
                </a:lnTo>
                <a:lnTo>
                  <a:pt x="43" y="203"/>
                </a:lnTo>
                <a:lnTo>
                  <a:pt x="40" y="203"/>
                </a:lnTo>
                <a:lnTo>
                  <a:pt x="38" y="206"/>
                </a:lnTo>
                <a:lnTo>
                  <a:pt x="32" y="206"/>
                </a:lnTo>
                <a:lnTo>
                  <a:pt x="24" y="214"/>
                </a:lnTo>
                <a:lnTo>
                  <a:pt x="16" y="211"/>
                </a:lnTo>
                <a:lnTo>
                  <a:pt x="11" y="206"/>
                </a:lnTo>
                <a:lnTo>
                  <a:pt x="6" y="203"/>
                </a:lnTo>
                <a:lnTo>
                  <a:pt x="6" y="198"/>
                </a:lnTo>
                <a:lnTo>
                  <a:pt x="8" y="192"/>
                </a:lnTo>
                <a:lnTo>
                  <a:pt x="11" y="187"/>
                </a:lnTo>
                <a:lnTo>
                  <a:pt x="14" y="185"/>
                </a:lnTo>
                <a:lnTo>
                  <a:pt x="14" y="179"/>
                </a:lnTo>
                <a:lnTo>
                  <a:pt x="16" y="174"/>
                </a:lnTo>
                <a:lnTo>
                  <a:pt x="16" y="171"/>
                </a:lnTo>
                <a:lnTo>
                  <a:pt x="19" y="169"/>
                </a:lnTo>
                <a:lnTo>
                  <a:pt x="14" y="158"/>
                </a:lnTo>
                <a:lnTo>
                  <a:pt x="14" y="148"/>
                </a:lnTo>
                <a:lnTo>
                  <a:pt x="14" y="142"/>
                </a:lnTo>
                <a:lnTo>
                  <a:pt x="8" y="137"/>
                </a:lnTo>
                <a:lnTo>
                  <a:pt x="6" y="129"/>
                </a:lnTo>
                <a:lnTo>
                  <a:pt x="3" y="121"/>
                </a:lnTo>
                <a:lnTo>
                  <a:pt x="0" y="116"/>
                </a:lnTo>
                <a:lnTo>
                  <a:pt x="3" y="111"/>
                </a:lnTo>
                <a:lnTo>
                  <a:pt x="6" y="108"/>
                </a:lnTo>
                <a:lnTo>
                  <a:pt x="8" y="105"/>
                </a:lnTo>
                <a:lnTo>
                  <a:pt x="16" y="108"/>
                </a:lnTo>
                <a:lnTo>
                  <a:pt x="22" y="108"/>
                </a:lnTo>
                <a:lnTo>
                  <a:pt x="24" y="111"/>
                </a:lnTo>
                <a:lnTo>
                  <a:pt x="27" y="111"/>
                </a:lnTo>
                <a:lnTo>
                  <a:pt x="32" y="108"/>
                </a:lnTo>
                <a:lnTo>
                  <a:pt x="32" y="105"/>
                </a:lnTo>
                <a:lnTo>
                  <a:pt x="35" y="103"/>
                </a:lnTo>
                <a:lnTo>
                  <a:pt x="35" y="98"/>
                </a:lnTo>
                <a:lnTo>
                  <a:pt x="32" y="92"/>
                </a:lnTo>
                <a:lnTo>
                  <a:pt x="30" y="90"/>
                </a:lnTo>
                <a:lnTo>
                  <a:pt x="32" y="87"/>
                </a:lnTo>
                <a:lnTo>
                  <a:pt x="30" y="79"/>
                </a:lnTo>
                <a:lnTo>
                  <a:pt x="30" y="74"/>
                </a:lnTo>
                <a:lnTo>
                  <a:pt x="30" y="71"/>
                </a:lnTo>
                <a:lnTo>
                  <a:pt x="30" y="69"/>
                </a:lnTo>
                <a:lnTo>
                  <a:pt x="35" y="71"/>
                </a:lnTo>
                <a:lnTo>
                  <a:pt x="38" y="71"/>
                </a:lnTo>
                <a:lnTo>
                  <a:pt x="43" y="74"/>
                </a:lnTo>
                <a:lnTo>
                  <a:pt x="48" y="71"/>
                </a:lnTo>
                <a:lnTo>
                  <a:pt x="54" y="69"/>
                </a:lnTo>
                <a:lnTo>
                  <a:pt x="56" y="66"/>
                </a:lnTo>
                <a:lnTo>
                  <a:pt x="59" y="61"/>
                </a:lnTo>
                <a:lnTo>
                  <a:pt x="59" y="55"/>
                </a:lnTo>
                <a:lnTo>
                  <a:pt x="62" y="47"/>
                </a:lnTo>
                <a:lnTo>
                  <a:pt x="62" y="42"/>
                </a:lnTo>
                <a:lnTo>
                  <a:pt x="67" y="37"/>
                </a:lnTo>
                <a:lnTo>
                  <a:pt x="70" y="34"/>
                </a:lnTo>
                <a:lnTo>
                  <a:pt x="70" y="29"/>
                </a:lnTo>
                <a:lnTo>
                  <a:pt x="73" y="21"/>
                </a:lnTo>
                <a:lnTo>
                  <a:pt x="75" y="16"/>
                </a:lnTo>
                <a:lnTo>
                  <a:pt x="81" y="8"/>
                </a:lnTo>
                <a:lnTo>
                  <a:pt x="83" y="5"/>
                </a:lnTo>
                <a:lnTo>
                  <a:pt x="86" y="5"/>
                </a:lnTo>
                <a:lnTo>
                  <a:pt x="89" y="3"/>
                </a:lnTo>
                <a:lnTo>
                  <a:pt x="97" y="0"/>
                </a:lnTo>
                <a:lnTo>
                  <a:pt x="105" y="0"/>
                </a:lnTo>
                <a:lnTo>
                  <a:pt x="107" y="0"/>
                </a:lnTo>
                <a:lnTo>
                  <a:pt x="113" y="0"/>
                </a:lnTo>
                <a:lnTo>
                  <a:pt x="115" y="0"/>
                </a:lnTo>
                <a:lnTo>
                  <a:pt x="118" y="0"/>
                </a:lnTo>
                <a:lnTo>
                  <a:pt x="121" y="3"/>
                </a:lnTo>
                <a:lnTo>
                  <a:pt x="123" y="11"/>
                </a:lnTo>
                <a:lnTo>
                  <a:pt x="126" y="16"/>
                </a:lnTo>
                <a:lnTo>
                  <a:pt x="131" y="16"/>
                </a:lnTo>
                <a:lnTo>
                  <a:pt x="137" y="18"/>
                </a:lnTo>
                <a:lnTo>
                  <a:pt x="142" y="21"/>
                </a:lnTo>
                <a:lnTo>
                  <a:pt x="142" y="24"/>
                </a:lnTo>
                <a:lnTo>
                  <a:pt x="142" y="26"/>
                </a:lnTo>
                <a:lnTo>
                  <a:pt x="142" y="29"/>
                </a:lnTo>
                <a:lnTo>
                  <a:pt x="145" y="34"/>
                </a:lnTo>
                <a:lnTo>
                  <a:pt x="148" y="37"/>
                </a:lnTo>
                <a:lnTo>
                  <a:pt x="142" y="37"/>
                </a:lnTo>
                <a:lnTo>
                  <a:pt x="139" y="37"/>
                </a:lnTo>
                <a:lnTo>
                  <a:pt x="139" y="42"/>
                </a:lnTo>
                <a:lnTo>
                  <a:pt x="137" y="45"/>
                </a:lnTo>
                <a:lnTo>
                  <a:pt x="134" y="50"/>
                </a:lnTo>
                <a:lnTo>
                  <a:pt x="134" y="58"/>
                </a:lnTo>
                <a:lnTo>
                  <a:pt x="137" y="63"/>
                </a:lnTo>
                <a:lnTo>
                  <a:pt x="142" y="63"/>
                </a:lnTo>
                <a:lnTo>
                  <a:pt x="145" y="63"/>
                </a:lnTo>
                <a:lnTo>
                  <a:pt x="150" y="61"/>
                </a:lnTo>
                <a:lnTo>
                  <a:pt x="153" y="58"/>
                </a:lnTo>
                <a:lnTo>
                  <a:pt x="156" y="58"/>
                </a:lnTo>
                <a:lnTo>
                  <a:pt x="158" y="61"/>
                </a:lnTo>
                <a:lnTo>
                  <a:pt x="161" y="63"/>
                </a:lnTo>
                <a:lnTo>
                  <a:pt x="161" y="66"/>
                </a:lnTo>
                <a:lnTo>
                  <a:pt x="161" y="69"/>
                </a:lnTo>
                <a:lnTo>
                  <a:pt x="166" y="74"/>
                </a:lnTo>
                <a:lnTo>
                  <a:pt x="169" y="76"/>
                </a:lnTo>
                <a:lnTo>
                  <a:pt x="174" y="82"/>
                </a:lnTo>
                <a:lnTo>
                  <a:pt x="180" y="79"/>
                </a:lnTo>
                <a:lnTo>
                  <a:pt x="182" y="79"/>
                </a:lnTo>
                <a:lnTo>
                  <a:pt x="188" y="76"/>
                </a:lnTo>
                <a:lnTo>
                  <a:pt x="190" y="74"/>
                </a:lnTo>
                <a:lnTo>
                  <a:pt x="193" y="76"/>
                </a:lnTo>
                <a:lnTo>
                  <a:pt x="198" y="90"/>
                </a:lnTo>
                <a:lnTo>
                  <a:pt x="204" y="98"/>
                </a:lnTo>
                <a:lnTo>
                  <a:pt x="249" y="82"/>
                </a:lnTo>
                <a:lnTo>
                  <a:pt x="257" y="98"/>
                </a:lnTo>
                <a:lnTo>
                  <a:pt x="260" y="103"/>
                </a:lnTo>
                <a:lnTo>
                  <a:pt x="263" y="100"/>
                </a:lnTo>
                <a:lnTo>
                  <a:pt x="265" y="100"/>
                </a:lnTo>
                <a:lnTo>
                  <a:pt x="271" y="98"/>
                </a:lnTo>
                <a:lnTo>
                  <a:pt x="273" y="100"/>
                </a:lnTo>
                <a:lnTo>
                  <a:pt x="273" y="103"/>
                </a:lnTo>
                <a:lnTo>
                  <a:pt x="271" y="105"/>
                </a:lnTo>
                <a:lnTo>
                  <a:pt x="268" y="111"/>
                </a:lnTo>
                <a:lnTo>
                  <a:pt x="268" y="113"/>
                </a:lnTo>
                <a:lnTo>
                  <a:pt x="273" y="116"/>
                </a:lnTo>
                <a:lnTo>
                  <a:pt x="279" y="113"/>
                </a:lnTo>
                <a:lnTo>
                  <a:pt x="281" y="113"/>
                </a:lnTo>
                <a:lnTo>
                  <a:pt x="284" y="113"/>
                </a:lnTo>
                <a:lnTo>
                  <a:pt x="287" y="111"/>
                </a:lnTo>
                <a:lnTo>
                  <a:pt x="289" y="111"/>
                </a:lnTo>
                <a:lnTo>
                  <a:pt x="295" y="103"/>
                </a:lnTo>
                <a:lnTo>
                  <a:pt x="300" y="100"/>
                </a:lnTo>
                <a:lnTo>
                  <a:pt x="303" y="95"/>
                </a:lnTo>
                <a:lnTo>
                  <a:pt x="308" y="92"/>
                </a:lnTo>
                <a:lnTo>
                  <a:pt x="311" y="90"/>
                </a:lnTo>
                <a:lnTo>
                  <a:pt x="316" y="87"/>
                </a:lnTo>
                <a:lnTo>
                  <a:pt x="319" y="90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6" name="Freeform 63"/>
          <p:cNvSpPr>
            <a:spLocks/>
          </p:cNvSpPr>
          <p:nvPr/>
        </p:nvSpPr>
        <p:spPr bwMode="auto">
          <a:xfrm>
            <a:off x="1253401" y="4146803"/>
            <a:ext cx="1295008" cy="613675"/>
          </a:xfrm>
          <a:custGeom>
            <a:avLst/>
            <a:gdLst>
              <a:gd name="T0" fmla="*/ 236 w 249"/>
              <a:gd name="T1" fmla="*/ 100 h 250"/>
              <a:gd name="T2" fmla="*/ 233 w 249"/>
              <a:gd name="T3" fmla="*/ 126 h 250"/>
              <a:gd name="T4" fmla="*/ 228 w 249"/>
              <a:gd name="T5" fmla="*/ 139 h 250"/>
              <a:gd name="T6" fmla="*/ 220 w 249"/>
              <a:gd name="T7" fmla="*/ 121 h 250"/>
              <a:gd name="T8" fmla="*/ 212 w 249"/>
              <a:gd name="T9" fmla="*/ 116 h 250"/>
              <a:gd name="T10" fmla="*/ 206 w 249"/>
              <a:gd name="T11" fmla="*/ 129 h 250"/>
              <a:gd name="T12" fmla="*/ 212 w 249"/>
              <a:gd name="T13" fmla="*/ 142 h 250"/>
              <a:gd name="T14" fmla="*/ 209 w 249"/>
              <a:gd name="T15" fmla="*/ 158 h 250"/>
              <a:gd name="T16" fmla="*/ 206 w 249"/>
              <a:gd name="T17" fmla="*/ 179 h 250"/>
              <a:gd name="T18" fmla="*/ 204 w 249"/>
              <a:gd name="T19" fmla="*/ 192 h 250"/>
              <a:gd name="T20" fmla="*/ 212 w 249"/>
              <a:gd name="T21" fmla="*/ 203 h 250"/>
              <a:gd name="T22" fmla="*/ 201 w 249"/>
              <a:gd name="T23" fmla="*/ 224 h 250"/>
              <a:gd name="T24" fmla="*/ 185 w 249"/>
              <a:gd name="T25" fmla="*/ 229 h 250"/>
              <a:gd name="T26" fmla="*/ 169 w 249"/>
              <a:gd name="T27" fmla="*/ 245 h 250"/>
              <a:gd name="T28" fmla="*/ 155 w 249"/>
              <a:gd name="T29" fmla="*/ 250 h 250"/>
              <a:gd name="T30" fmla="*/ 155 w 249"/>
              <a:gd name="T31" fmla="*/ 237 h 250"/>
              <a:gd name="T32" fmla="*/ 145 w 249"/>
              <a:gd name="T33" fmla="*/ 234 h 250"/>
              <a:gd name="T34" fmla="*/ 86 w 249"/>
              <a:gd name="T35" fmla="*/ 232 h 250"/>
              <a:gd name="T36" fmla="*/ 70 w 249"/>
              <a:gd name="T37" fmla="*/ 210 h 250"/>
              <a:gd name="T38" fmla="*/ 51 w 249"/>
              <a:gd name="T39" fmla="*/ 210 h 250"/>
              <a:gd name="T40" fmla="*/ 43 w 249"/>
              <a:gd name="T41" fmla="*/ 197 h 250"/>
              <a:gd name="T42" fmla="*/ 32 w 249"/>
              <a:gd name="T43" fmla="*/ 195 h 250"/>
              <a:gd name="T44" fmla="*/ 16 w 249"/>
              <a:gd name="T45" fmla="*/ 192 h 250"/>
              <a:gd name="T46" fmla="*/ 21 w 249"/>
              <a:gd name="T47" fmla="*/ 171 h 250"/>
              <a:gd name="T48" fmla="*/ 24 w 249"/>
              <a:gd name="T49" fmla="*/ 163 h 250"/>
              <a:gd name="T50" fmla="*/ 19 w 249"/>
              <a:gd name="T51" fmla="*/ 152 h 250"/>
              <a:gd name="T52" fmla="*/ 3 w 249"/>
              <a:gd name="T53" fmla="*/ 137 h 250"/>
              <a:gd name="T54" fmla="*/ 13 w 249"/>
              <a:gd name="T55" fmla="*/ 129 h 250"/>
              <a:gd name="T56" fmla="*/ 19 w 249"/>
              <a:gd name="T57" fmla="*/ 113 h 250"/>
              <a:gd name="T58" fmla="*/ 32 w 249"/>
              <a:gd name="T59" fmla="*/ 100 h 250"/>
              <a:gd name="T60" fmla="*/ 46 w 249"/>
              <a:gd name="T61" fmla="*/ 89 h 250"/>
              <a:gd name="T62" fmla="*/ 54 w 249"/>
              <a:gd name="T63" fmla="*/ 73 h 250"/>
              <a:gd name="T64" fmla="*/ 56 w 249"/>
              <a:gd name="T65" fmla="*/ 55 h 250"/>
              <a:gd name="T66" fmla="*/ 67 w 249"/>
              <a:gd name="T67" fmla="*/ 44 h 250"/>
              <a:gd name="T68" fmla="*/ 72 w 249"/>
              <a:gd name="T69" fmla="*/ 34 h 250"/>
              <a:gd name="T70" fmla="*/ 78 w 249"/>
              <a:gd name="T71" fmla="*/ 23 h 250"/>
              <a:gd name="T72" fmla="*/ 86 w 249"/>
              <a:gd name="T73" fmla="*/ 23 h 250"/>
              <a:gd name="T74" fmla="*/ 83 w 249"/>
              <a:gd name="T75" fmla="*/ 39 h 250"/>
              <a:gd name="T76" fmla="*/ 110 w 249"/>
              <a:gd name="T77" fmla="*/ 29 h 250"/>
              <a:gd name="T78" fmla="*/ 123 w 249"/>
              <a:gd name="T79" fmla="*/ 18 h 250"/>
              <a:gd name="T80" fmla="*/ 131 w 249"/>
              <a:gd name="T81" fmla="*/ 7 h 250"/>
              <a:gd name="T82" fmla="*/ 137 w 249"/>
              <a:gd name="T83" fmla="*/ 7 h 250"/>
              <a:gd name="T84" fmla="*/ 153 w 249"/>
              <a:gd name="T85" fmla="*/ 15 h 250"/>
              <a:gd name="T86" fmla="*/ 169 w 249"/>
              <a:gd name="T87" fmla="*/ 10 h 250"/>
              <a:gd name="T88" fmla="*/ 185 w 249"/>
              <a:gd name="T89" fmla="*/ 10 h 250"/>
              <a:gd name="T90" fmla="*/ 193 w 249"/>
              <a:gd name="T91" fmla="*/ 23 h 250"/>
              <a:gd name="T92" fmla="*/ 182 w 249"/>
              <a:gd name="T93" fmla="*/ 34 h 250"/>
              <a:gd name="T94" fmla="*/ 196 w 249"/>
              <a:gd name="T95" fmla="*/ 47 h 250"/>
              <a:gd name="T96" fmla="*/ 185 w 249"/>
              <a:gd name="T97" fmla="*/ 63 h 250"/>
              <a:gd name="T98" fmla="*/ 198 w 249"/>
              <a:gd name="T99" fmla="*/ 71 h 250"/>
              <a:gd name="T100" fmla="*/ 209 w 249"/>
              <a:gd name="T101" fmla="*/ 79 h 250"/>
              <a:gd name="T102" fmla="*/ 220 w 249"/>
              <a:gd name="T103" fmla="*/ 65 h 250"/>
              <a:gd name="T104" fmla="*/ 236 w 249"/>
              <a:gd name="T105" fmla="*/ 63 h 250"/>
              <a:gd name="T106" fmla="*/ 249 w 249"/>
              <a:gd name="T107" fmla="*/ 68 h 250"/>
              <a:gd name="T108" fmla="*/ 244 w 249"/>
              <a:gd name="T109" fmla="*/ 87 h 2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9"/>
              <a:gd name="T166" fmla="*/ 0 h 250"/>
              <a:gd name="T167" fmla="*/ 249 w 249"/>
              <a:gd name="T168" fmla="*/ 250 h 25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9" h="250">
                <a:moveTo>
                  <a:pt x="246" y="92"/>
                </a:moveTo>
                <a:lnTo>
                  <a:pt x="241" y="97"/>
                </a:lnTo>
                <a:lnTo>
                  <a:pt x="238" y="97"/>
                </a:lnTo>
                <a:lnTo>
                  <a:pt x="236" y="100"/>
                </a:lnTo>
                <a:lnTo>
                  <a:pt x="233" y="105"/>
                </a:lnTo>
                <a:lnTo>
                  <a:pt x="230" y="110"/>
                </a:lnTo>
                <a:lnTo>
                  <a:pt x="233" y="118"/>
                </a:lnTo>
                <a:lnTo>
                  <a:pt x="233" y="126"/>
                </a:lnTo>
                <a:lnTo>
                  <a:pt x="233" y="134"/>
                </a:lnTo>
                <a:lnTo>
                  <a:pt x="233" y="139"/>
                </a:lnTo>
                <a:lnTo>
                  <a:pt x="230" y="142"/>
                </a:lnTo>
                <a:lnTo>
                  <a:pt x="228" y="139"/>
                </a:lnTo>
                <a:lnTo>
                  <a:pt x="222" y="137"/>
                </a:lnTo>
                <a:lnTo>
                  <a:pt x="220" y="134"/>
                </a:lnTo>
                <a:lnTo>
                  <a:pt x="220" y="126"/>
                </a:lnTo>
                <a:lnTo>
                  <a:pt x="220" y="121"/>
                </a:lnTo>
                <a:lnTo>
                  <a:pt x="220" y="118"/>
                </a:lnTo>
                <a:lnTo>
                  <a:pt x="220" y="116"/>
                </a:lnTo>
                <a:lnTo>
                  <a:pt x="217" y="116"/>
                </a:lnTo>
                <a:lnTo>
                  <a:pt x="212" y="116"/>
                </a:lnTo>
                <a:lnTo>
                  <a:pt x="209" y="118"/>
                </a:lnTo>
                <a:lnTo>
                  <a:pt x="206" y="121"/>
                </a:lnTo>
                <a:lnTo>
                  <a:pt x="206" y="126"/>
                </a:lnTo>
                <a:lnTo>
                  <a:pt x="206" y="129"/>
                </a:lnTo>
                <a:lnTo>
                  <a:pt x="209" y="134"/>
                </a:lnTo>
                <a:lnTo>
                  <a:pt x="212" y="134"/>
                </a:lnTo>
                <a:lnTo>
                  <a:pt x="214" y="137"/>
                </a:lnTo>
                <a:lnTo>
                  <a:pt x="212" y="142"/>
                </a:lnTo>
                <a:lnTo>
                  <a:pt x="212" y="147"/>
                </a:lnTo>
                <a:lnTo>
                  <a:pt x="209" y="150"/>
                </a:lnTo>
                <a:lnTo>
                  <a:pt x="209" y="152"/>
                </a:lnTo>
                <a:lnTo>
                  <a:pt x="209" y="158"/>
                </a:lnTo>
                <a:lnTo>
                  <a:pt x="209" y="163"/>
                </a:lnTo>
                <a:lnTo>
                  <a:pt x="209" y="168"/>
                </a:lnTo>
                <a:lnTo>
                  <a:pt x="209" y="174"/>
                </a:lnTo>
                <a:lnTo>
                  <a:pt x="206" y="179"/>
                </a:lnTo>
                <a:lnTo>
                  <a:pt x="204" y="181"/>
                </a:lnTo>
                <a:lnTo>
                  <a:pt x="204" y="184"/>
                </a:lnTo>
                <a:lnTo>
                  <a:pt x="204" y="189"/>
                </a:lnTo>
                <a:lnTo>
                  <a:pt x="204" y="192"/>
                </a:lnTo>
                <a:lnTo>
                  <a:pt x="206" y="195"/>
                </a:lnTo>
                <a:lnTo>
                  <a:pt x="209" y="197"/>
                </a:lnTo>
                <a:lnTo>
                  <a:pt x="209" y="200"/>
                </a:lnTo>
                <a:lnTo>
                  <a:pt x="212" y="203"/>
                </a:lnTo>
                <a:lnTo>
                  <a:pt x="209" y="205"/>
                </a:lnTo>
                <a:lnTo>
                  <a:pt x="206" y="210"/>
                </a:lnTo>
                <a:lnTo>
                  <a:pt x="204" y="213"/>
                </a:lnTo>
                <a:lnTo>
                  <a:pt x="201" y="224"/>
                </a:lnTo>
                <a:lnTo>
                  <a:pt x="198" y="221"/>
                </a:lnTo>
                <a:lnTo>
                  <a:pt x="193" y="224"/>
                </a:lnTo>
                <a:lnTo>
                  <a:pt x="190" y="226"/>
                </a:lnTo>
                <a:lnTo>
                  <a:pt x="185" y="229"/>
                </a:lnTo>
                <a:lnTo>
                  <a:pt x="182" y="234"/>
                </a:lnTo>
                <a:lnTo>
                  <a:pt x="177" y="237"/>
                </a:lnTo>
                <a:lnTo>
                  <a:pt x="171" y="245"/>
                </a:lnTo>
                <a:lnTo>
                  <a:pt x="169" y="245"/>
                </a:lnTo>
                <a:lnTo>
                  <a:pt x="166" y="247"/>
                </a:lnTo>
                <a:lnTo>
                  <a:pt x="163" y="247"/>
                </a:lnTo>
                <a:lnTo>
                  <a:pt x="161" y="247"/>
                </a:lnTo>
                <a:lnTo>
                  <a:pt x="155" y="250"/>
                </a:lnTo>
                <a:lnTo>
                  <a:pt x="150" y="247"/>
                </a:lnTo>
                <a:lnTo>
                  <a:pt x="150" y="245"/>
                </a:lnTo>
                <a:lnTo>
                  <a:pt x="153" y="239"/>
                </a:lnTo>
                <a:lnTo>
                  <a:pt x="155" y="237"/>
                </a:lnTo>
                <a:lnTo>
                  <a:pt x="155" y="234"/>
                </a:lnTo>
                <a:lnTo>
                  <a:pt x="153" y="232"/>
                </a:lnTo>
                <a:lnTo>
                  <a:pt x="147" y="234"/>
                </a:lnTo>
                <a:lnTo>
                  <a:pt x="145" y="234"/>
                </a:lnTo>
                <a:lnTo>
                  <a:pt x="142" y="237"/>
                </a:lnTo>
                <a:lnTo>
                  <a:pt x="139" y="232"/>
                </a:lnTo>
                <a:lnTo>
                  <a:pt x="131" y="216"/>
                </a:lnTo>
                <a:lnTo>
                  <a:pt x="86" y="232"/>
                </a:lnTo>
                <a:lnTo>
                  <a:pt x="80" y="224"/>
                </a:lnTo>
                <a:lnTo>
                  <a:pt x="75" y="210"/>
                </a:lnTo>
                <a:lnTo>
                  <a:pt x="72" y="208"/>
                </a:lnTo>
                <a:lnTo>
                  <a:pt x="70" y="210"/>
                </a:lnTo>
                <a:lnTo>
                  <a:pt x="64" y="213"/>
                </a:lnTo>
                <a:lnTo>
                  <a:pt x="62" y="213"/>
                </a:lnTo>
                <a:lnTo>
                  <a:pt x="56" y="216"/>
                </a:lnTo>
                <a:lnTo>
                  <a:pt x="51" y="210"/>
                </a:lnTo>
                <a:lnTo>
                  <a:pt x="48" y="208"/>
                </a:lnTo>
                <a:lnTo>
                  <a:pt x="43" y="203"/>
                </a:lnTo>
                <a:lnTo>
                  <a:pt x="43" y="200"/>
                </a:lnTo>
                <a:lnTo>
                  <a:pt x="43" y="197"/>
                </a:lnTo>
                <a:lnTo>
                  <a:pt x="40" y="195"/>
                </a:lnTo>
                <a:lnTo>
                  <a:pt x="38" y="192"/>
                </a:lnTo>
                <a:lnTo>
                  <a:pt x="35" y="192"/>
                </a:lnTo>
                <a:lnTo>
                  <a:pt x="32" y="195"/>
                </a:lnTo>
                <a:lnTo>
                  <a:pt x="27" y="197"/>
                </a:lnTo>
                <a:lnTo>
                  <a:pt x="24" y="197"/>
                </a:lnTo>
                <a:lnTo>
                  <a:pt x="19" y="197"/>
                </a:lnTo>
                <a:lnTo>
                  <a:pt x="16" y="192"/>
                </a:lnTo>
                <a:lnTo>
                  <a:pt x="16" y="184"/>
                </a:lnTo>
                <a:lnTo>
                  <a:pt x="19" y="179"/>
                </a:lnTo>
                <a:lnTo>
                  <a:pt x="21" y="176"/>
                </a:lnTo>
                <a:lnTo>
                  <a:pt x="21" y="171"/>
                </a:lnTo>
                <a:lnTo>
                  <a:pt x="24" y="171"/>
                </a:lnTo>
                <a:lnTo>
                  <a:pt x="30" y="171"/>
                </a:lnTo>
                <a:lnTo>
                  <a:pt x="27" y="168"/>
                </a:lnTo>
                <a:lnTo>
                  <a:pt x="24" y="163"/>
                </a:lnTo>
                <a:lnTo>
                  <a:pt x="24" y="160"/>
                </a:lnTo>
                <a:lnTo>
                  <a:pt x="24" y="158"/>
                </a:lnTo>
                <a:lnTo>
                  <a:pt x="24" y="155"/>
                </a:lnTo>
                <a:lnTo>
                  <a:pt x="19" y="152"/>
                </a:lnTo>
                <a:lnTo>
                  <a:pt x="13" y="150"/>
                </a:lnTo>
                <a:lnTo>
                  <a:pt x="8" y="150"/>
                </a:lnTo>
                <a:lnTo>
                  <a:pt x="5" y="145"/>
                </a:lnTo>
                <a:lnTo>
                  <a:pt x="3" y="137"/>
                </a:lnTo>
                <a:lnTo>
                  <a:pt x="0" y="134"/>
                </a:lnTo>
                <a:lnTo>
                  <a:pt x="3" y="134"/>
                </a:lnTo>
                <a:lnTo>
                  <a:pt x="8" y="134"/>
                </a:lnTo>
                <a:lnTo>
                  <a:pt x="13" y="129"/>
                </a:lnTo>
                <a:lnTo>
                  <a:pt x="16" y="123"/>
                </a:lnTo>
                <a:lnTo>
                  <a:pt x="16" y="121"/>
                </a:lnTo>
                <a:lnTo>
                  <a:pt x="19" y="118"/>
                </a:lnTo>
                <a:lnTo>
                  <a:pt x="19" y="113"/>
                </a:lnTo>
                <a:lnTo>
                  <a:pt x="19" y="110"/>
                </a:lnTo>
                <a:lnTo>
                  <a:pt x="21" y="105"/>
                </a:lnTo>
                <a:lnTo>
                  <a:pt x="27" y="100"/>
                </a:lnTo>
                <a:lnTo>
                  <a:pt x="32" y="100"/>
                </a:lnTo>
                <a:lnTo>
                  <a:pt x="38" y="94"/>
                </a:lnTo>
                <a:lnTo>
                  <a:pt x="40" y="94"/>
                </a:lnTo>
                <a:lnTo>
                  <a:pt x="46" y="92"/>
                </a:lnTo>
                <a:lnTo>
                  <a:pt x="46" y="89"/>
                </a:lnTo>
                <a:lnTo>
                  <a:pt x="46" y="84"/>
                </a:lnTo>
                <a:lnTo>
                  <a:pt x="48" y="79"/>
                </a:lnTo>
                <a:lnTo>
                  <a:pt x="51" y="76"/>
                </a:lnTo>
                <a:lnTo>
                  <a:pt x="54" y="73"/>
                </a:lnTo>
                <a:lnTo>
                  <a:pt x="54" y="71"/>
                </a:lnTo>
                <a:lnTo>
                  <a:pt x="59" y="68"/>
                </a:lnTo>
                <a:lnTo>
                  <a:pt x="59" y="63"/>
                </a:lnTo>
                <a:lnTo>
                  <a:pt x="56" y="55"/>
                </a:lnTo>
                <a:lnTo>
                  <a:pt x="59" y="50"/>
                </a:lnTo>
                <a:lnTo>
                  <a:pt x="62" y="50"/>
                </a:lnTo>
                <a:lnTo>
                  <a:pt x="64" y="47"/>
                </a:lnTo>
                <a:lnTo>
                  <a:pt x="67" y="44"/>
                </a:lnTo>
                <a:lnTo>
                  <a:pt x="64" y="42"/>
                </a:lnTo>
                <a:lnTo>
                  <a:pt x="67" y="42"/>
                </a:lnTo>
                <a:lnTo>
                  <a:pt x="72" y="36"/>
                </a:lnTo>
                <a:lnTo>
                  <a:pt x="72" y="34"/>
                </a:lnTo>
                <a:lnTo>
                  <a:pt x="75" y="31"/>
                </a:lnTo>
                <a:lnTo>
                  <a:pt x="75" y="29"/>
                </a:lnTo>
                <a:lnTo>
                  <a:pt x="75" y="26"/>
                </a:lnTo>
                <a:lnTo>
                  <a:pt x="78" y="23"/>
                </a:lnTo>
                <a:lnTo>
                  <a:pt x="78" y="21"/>
                </a:lnTo>
                <a:lnTo>
                  <a:pt x="80" y="21"/>
                </a:lnTo>
                <a:lnTo>
                  <a:pt x="83" y="21"/>
                </a:lnTo>
                <a:lnTo>
                  <a:pt x="86" y="23"/>
                </a:lnTo>
                <a:lnTo>
                  <a:pt x="86" y="26"/>
                </a:lnTo>
                <a:lnTo>
                  <a:pt x="83" y="31"/>
                </a:lnTo>
                <a:lnTo>
                  <a:pt x="80" y="36"/>
                </a:lnTo>
                <a:lnTo>
                  <a:pt x="83" y="39"/>
                </a:lnTo>
                <a:lnTo>
                  <a:pt x="88" y="39"/>
                </a:lnTo>
                <a:lnTo>
                  <a:pt x="96" y="31"/>
                </a:lnTo>
                <a:lnTo>
                  <a:pt x="105" y="31"/>
                </a:lnTo>
                <a:lnTo>
                  <a:pt x="110" y="29"/>
                </a:lnTo>
                <a:lnTo>
                  <a:pt x="113" y="29"/>
                </a:lnTo>
                <a:lnTo>
                  <a:pt x="118" y="23"/>
                </a:lnTo>
                <a:lnTo>
                  <a:pt x="121" y="21"/>
                </a:lnTo>
                <a:lnTo>
                  <a:pt x="123" y="18"/>
                </a:lnTo>
                <a:lnTo>
                  <a:pt x="123" y="10"/>
                </a:lnTo>
                <a:lnTo>
                  <a:pt x="123" y="5"/>
                </a:lnTo>
                <a:lnTo>
                  <a:pt x="126" y="2"/>
                </a:lnTo>
                <a:lnTo>
                  <a:pt x="131" y="7"/>
                </a:lnTo>
                <a:lnTo>
                  <a:pt x="131" y="0"/>
                </a:lnTo>
                <a:lnTo>
                  <a:pt x="134" y="2"/>
                </a:lnTo>
                <a:lnTo>
                  <a:pt x="137" y="2"/>
                </a:lnTo>
                <a:lnTo>
                  <a:pt x="137" y="7"/>
                </a:lnTo>
                <a:lnTo>
                  <a:pt x="142" y="7"/>
                </a:lnTo>
                <a:lnTo>
                  <a:pt x="145" y="10"/>
                </a:lnTo>
                <a:lnTo>
                  <a:pt x="147" y="10"/>
                </a:lnTo>
                <a:lnTo>
                  <a:pt x="153" y="15"/>
                </a:lnTo>
                <a:lnTo>
                  <a:pt x="155" y="18"/>
                </a:lnTo>
                <a:lnTo>
                  <a:pt x="158" y="15"/>
                </a:lnTo>
                <a:lnTo>
                  <a:pt x="163" y="13"/>
                </a:lnTo>
                <a:lnTo>
                  <a:pt x="169" y="10"/>
                </a:lnTo>
                <a:lnTo>
                  <a:pt x="174" y="7"/>
                </a:lnTo>
                <a:lnTo>
                  <a:pt x="179" y="7"/>
                </a:lnTo>
                <a:lnTo>
                  <a:pt x="182" y="10"/>
                </a:lnTo>
                <a:lnTo>
                  <a:pt x="185" y="10"/>
                </a:lnTo>
                <a:lnTo>
                  <a:pt x="193" y="10"/>
                </a:lnTo>
                <a:lnTo>
                  <a:pt x="193" y="15"/>
                </a:lnTo>
                <a:lnTo>
                  <a:pt x="193" y="21"/>
                </a:lnTo>
                <a:lnTo>
                  <a:pt x="193" y="23"/>
                </a:lnTo>
                <a:lnTo>
                  <a:pt x="190" y="23"/>
                </a:lnTo>
                <a:lnTo>
                  <a:pt x="185" y="26"/>
                </a:lnTo>
                <a:lnTo>
                  <a:pt x="185" y="29"/>
                </a:lnTo>
                <a:lnTo>
                  <a:pt x="182" y="34"/>
                </a:lnTo>
                <a:lnTo>
                  <a:pt x="185" y="36"/>
                </a:lnTo>
                <a:lnTo>
                  <a:pt x="188" y="42"/>
                </a:lnTo>
                <a:lnTo>
                  <a:pt x="193" y="44"/>
                </a:lnTo>
                <a:lnTo>
                  <a:pt x="196" y="47"/>
                </a:lnTo>
                <a:lnTo>
                  <a:pt x="193" y="50"/>
                </a:lnTo>
                <a:lnTo>
                  <a:pt x="188" y="55"/>
                </a:lnTo>
                <a:lnTo>
                  <a:pt x="185" y="60"/>
                </a:lnTo>
                <a:lnTo>
                  <a:pt x="185" y="63"/>
                </a:lnTo>
                <a:lnTo>
                  <a:pt x="185" y="65"/>
                </a:lnTo>
                <a:lnTo>
                  <a:pt x="188" y="68"/>
                </a:lnTo>
                <a:lnTo>
                  <a:pt x="193" y="71"/>
                </a:lnTo>
                <a:lnTo>
                  <a:pt x="198" y="71"/>
                </a:lnTo>
                <a:lnTo>
                  <a:pt x="201" y="71"/>
                </a:lnTo>
                <a:lnTo>
                  <a:pt x="204" y="71"/>
                </a:lnTo>
                <a:lnTo>
                  <a:pt x="206" y="73"/>
                </a:lnTo>
                <a:lnTo>
                  <a:pt x="209" y="79"/>
                </a:lnTo>
                <a:lnTo>
                  <a:pt x="209" y="76"/>
                </a:lnTo>
                <a:lnTo>
                  <a:pt x="212" y="76"/>
                </a:lnTo>
                <a:lnTo>
                  <a:pt x="217" y="68"/>
                </a:lnTo>
                <a:lnTo>
                  <a:pt x="220" y="65"/>
                </a:lnTo>
                <a:lnTo>
                  <a:pt x="222" y="63"/>
                </a:lnTo>
                <a:lnTo>
                  <a:pt x="228" y="63"/>
                </a:lnTo>
                <a:lnTo>
                  <a:pt x="233" y="60"/>
                </a:lnTo>
                <a:lnTo>
                  <a:pt x="236" y="63"/>
                </a:lnTo>
                <a:lnTo>
                  <a:pt x="238" y="63"/>
                </a:lnTo>
                <a:lnTo>
                  <a:pt x="241" y="63"/>
                </a:lnTo>
                <a:lnTo>
                  <a:pt x="246" y="63"/>
                </a:lnTo>
                <a:lnTo>
                  <a:pt x="249" y="68"/>
                </a:lnTo>
                <a:lnTo>
                  <a:pt x="246" y="73"/>
                </a:lnTo>
                <a:lnTo>
                  <a:pt x="244" y="79"/>
                </a:lnTo>
                <a:lnTo>
                  <a:pt x="244" y="84"/>
                </a:lnTo>
                <a:lnTo>
                  <a:pt x="244" y="87"/>
                </a:lnTo>
                <a:lnTo>
                  <a:pt x="246" y="92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7" name="Freeform 64"/>
          <p:cNvSpPr>
            <a:spLocks/>
          </p:cNvSpPr>
          <p:nvPr/>
        </p:nvSpPr>
        <p:spPr bwMode="auto">
          <a:xfrm>
            <a:off x="0" y="4974038"/>
            <a:ext cx="2059533" cy="866509"/>
          </a:xfrm>
          <a:custGeom>
            <a:avLst/>
            <a:gdLst>
              <a:gd name="T0" fmla="*/ 182 w 396"/>
              <a:gd name="T1" fmla="*/ 16 h 353"/>
              <a:gd name="T2" fmla="*/ 174 w 396"/>
              <a:gd name="T3" fmla="*/ 34 h 353"/>
              <a:gd name="T4" fmla="*/ 190 w 396"/>
              <a:gd name="T5" fmla="*/ 53 h 353"/>
              <a:gd name="T6" fmla="*/ 212 w 396"/>
              <a:gd name="T7" fmla="*/ 82 h 353"/>
              <a:gd name="T8" fmla="*/ 238 w 396"/>
              <a:gd name="T9" fmla="*/ 87 h 353"/>
              <a:gd name="T10" fmla="*/ 238 w 396"/>
              <a:gd name="T11" fmla="*/ 103 h 353"/>
              <a:gd name="T12" fmla="*/ 252 w 396"/>
              <a:gd name="T13" fmla="*/ 126 h 353"/>
              <a:gd name="T14" fmla="*/ 273 w 396"/>
              <a:gd name="T15" fmla="*/ 140 h 353"/>
              <a:gd name="T16" fmla="*/ 297 w 396"/>
              <a:gd name="T17" fmla="*/ 132 h 353"/>
              <a:gd name="T18" fmla="*/ 313 w 396"/>
              <a:gd name="T19" fmla="*/ 163 h 353"/>
              <a:gd name="T20" fmla="*/ 316 w 396"/>
              <a:gd name="T21" fmla="*/ 187 h 353"/>
              <a:gd name="T22" fmla="*/ 332 w 396"/>
              <a:gd name="T23" fmla="*/ 213 h 353"/>
              <a:gd name="T24" fmla="*/ 354 w 396"/>
              <a:gd name="T25" fmla="*/ 213 h 353"/>
              <a:gd name="T26" fmla="*/ 372 w 396"/>
              <a:gd name="T27" fmla="*/ 200 h 353"/>
              <a:gd name="T28" fmla="*/ 396 w 396"/>
              <a:gd name="T29" fmla="*/ 200 h 353"/>
              <a:gd name="T30" fmla="*/ 386 w 396"/>
              <a:gd name="T31" fmla="*/ 216 h 353"/>
              <a:gd name="T32" fmla="*/ 378 w 396"/>
              <a:gd name="T33" fmla="*/ 229 h 353"/>
              <a:gd name="T34" fmla="*/ 378 w 396"/>
              <a:gd name="T35" fmla="*/ 245 h 353"/>
              <a:gd name="T36" fmla="*/ 383 w 396"/>
              <a:gd name="T37" fmla="*/ 258 h 353"/>
              <a:gd name="T38" fmla="*/ 383 w 396"/>
              <a:gd name="T39" fmla="*/ 279 h 353"/>
              <a:gd name="T40" fmla="*/ 348 w 396"/>
              <a:gd name="T41" fmla="*/ 277 h 353"/>
              <a:gd name="T42" fmla="*/ 292 w 396"/>
              <a:gd name="T43" fmla="*/ 295 h 353"/>
              <a:gd name="T44" fmla="*/ 260 w 396"/>
              <a:gd name="T45" fmla="*/ 306 h 353"/>
              <a:gd name="T46" fmla="*/ 236 w 396"/>
              <a:gd name="T47" fmla="*/ 322 h 353"/>
              <a:gd name="T48" fmla="*/ 222 w 396"/>
              <a:gd name="T49" fmla="*/ 324 h 353"/>
              <a:gd name="T50" fmla="*/ 196 w 396"/>
              <a:gd name="T51" fmla="*/ 335 h 353"/>
              <a:gd name="T52" fmla="*/ 171 w 396"/>
              <a:gd name="T53" fmla="*/ 348 h 353"/>
              <a:gd name="T54" fmla="*/ 139 w 396"/>
              <a:gd name="T55" fmla="*/ 345 h 353"/>
              <a:gd name="T56" fmla="*/ 99 w 396"/>
              <a:gd name="T57" fmla="*/ 335 h 353"/>
              <a:gd name="T58" fmla="*/ 78 w 396"/>
              <a:gd name="T59" fmla="*/ 322 h 353"/>
              <a:gd name="T60" fmla="*/ 80 w 396"/>
              <a:gd name="T61" fmla="*/ 308 h 353"/>
              <a:gd name="T62" fmla="*/ 80 w 396"/>
              <a:gd name="T63" fmla="*/ 293 h 353"/>
              <a:gd name="T64" fmla="*/ 75 w 396"/>
              <a:gd name="T65" fmla="*/ 274 h 353"/>
              <a:gd name="T66" fmla="*/ 88 w 396"/>
              <a:gd name="T67" fmla="*/ 264 h 353"/>
              <a:gd name="T68" fmla="*/ 70 w 396"/>
              <a:gd name="T69" fmla="*/ 253 h 353"/>
              <a:gd name="T70" fmla="*/ 38 w 396"/>
              <a:gd name="T71" fmla="*/ 279 h 353"/>
              <a:gd name="T72" fmla="*/ 19 w 396"/>
              <a:gd name="T73" fmla="*/ 271 h 353"/>
              <a:gd name="T74" fmla="*/ 0 w 396"/>
              <a:gd name="T75" fmla="*/ 266 h 353"/>
              <a:gd name="T76" fmla="*/ 3 w 396"/>
              <a:gd name="T77" fmla="*/ 242 h 353"/>
              <a:gd name="T78" fmla="*/ 16 w 396"/>
              <a:gd name="T79" fmla="*/ 208 h 353"/>
              <a:gd name="T80" fmla="*/ 38 w 396"/>
              <a:gd name="T81" fmla="*/ 200 h 353"/>
              <a:gd name="T82" fmla="*/ 35 w 396"/>
              <a:gd name="T83" fmla="*/ 187 h 353"/>
              <a:gd name="T84" fmla="*/ 40 w 396"/>
              <a:gd name="T85" fmla="*/ 169 h 353"/>
              <a:gd name="T86" fmla="*/ 56 w 396"/>
              <a:gd name="T87" fmla="*/ 140 h 353"/>
              <a:gd name="T88" fmla="*/ 80 w 396"/>
              <a:gd name="T89" fmla="*/ 121 h 353"/>
              <a:gd name="T90" fmla="*/ 72 w 396"/>
              <a:gd name="T91" fmla="*/ 95 h 353"/>
              <a:gd name="T92" fmla="*/ 78 w 396"/>
              <a:gd name="T93" fmla="*/ 95 h 353"/>
              <a:gd name="T94" fmla="*/ 94 w 396"/>
              <a:gd name="T95" fmla="*/ 98 h 353"/>
              <a:gd name="T96" fmla="*/ 102 w 396"/>
              <a:gd name="T97" fmla="*/ 71 h 353"/>
              <a:gd name="T98" fmla="*/ 118 w 396"/>
              <a:gd name="T99" fmla="*/ 42 h 353"/>
              <a:gd name="T100" fmla="*/ 126 w 396"/>
              <a:gd name="T101" fmla="*/ 50 h 353"/>
              <a:gd name="T102" fmla="*/ 153 w 396"/>
              <a:gd name="T103" fmla="*/ 18 h 353"/>
              <a:gd name="T104" fmla="*/ 163 w 396"/>
              <a:gd name="T105" fmla="*/ 0 h 353"/>
              <a:gd name="T106" fmla="*/ 174 w 396"/>
              <a:gd name="T107" fmla="*/ 3 h 3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6"/>
              <a:gd name="T163" fmla="*/ 0 h 353"/>
              <a:gd name="T164" fmla="*/ 396 w 396"/>
              <a:gd name="T165" fmla="*/ 353 h 35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6" h="353">
                <a:moveTo>
                  <a:pt x="174" y="3"/>
                </a:moveTo>
                <a:lnTo>
                  <a:pt x="177" y="8"/>
                </a:lnTo>
                <a:lnTo>
                  <a:pt x="182" y="11"/>
                </a:lnTo>
                <a:lnTo>
                  <a:pt x="182" y="13"/>
                </a:lnTo>
                <a:lnTo>
                  <a:pt x="182" y="16"/>
                </a:lnTo>
                <a:lnTo>
                  <a:pt x="182" y="21"/>
                </a:lnTo>
                <a:lnTo>
                  <a:pt x="177" y="26"/>
                </a:lnTo>
                <a:lnTo>
                  <a:pt x="174" y="29"/>
                </a:lnTo>
                <a:lnTo>
                  <a:pt x="174" y="32"/>
                </a:lnTo>
                <a:lnTo>
                  <a:pt x="174" y="34"/>
                </a:lnTo>
                <a:lnTo>
                  <a:pt x="177" y="37"/>
                </a:lnTo>
                <a:lnTo>
                  <a:pt x="185" y="40"/>
                </a:lnTo>
                <a:lnTo>
                  <a:pt x="188" y="40"/>
                </a:lnTo>
                <a:lnTo>
                  <a:pt x="188" y="45"/>
                </a:lnTo>
                <a:lnTo>
                  <a:pt x="190" y="53"/>
                </a:lnTo>
                <a:lnTo>
                  <a:pt x="190" y="61"/>
                </a:lnTo>
                <a:lnTo>
                  <a:pt x="196" y="66"/>
                </a:lnTo>
                <a:lnTo>
                  <a:pt x="198" y="71"/>
                </a:lnTo>
                <a:lnTo>
                  <a:pt x="206" y="76"/>
                </a:lnTo>
                <a:lnTo>
                  <a:pt x="212" y="82"/>
                </a:lnTo>
                <a:lnTo>
                  <a:pt x="217" y="84"/>
                </a:lnTo>
                <a:lnTo>
                  <a:pt x="225" y="84"/>
                </a:lnTo>
                <a:lnTo>
                  <a:pt x="228" y="84"/>
                </a:lnTo>
                <a:lnTo>
                  <a:pt x="233" y="87"/>
                </a:lnTo>
                <a:lnTo>
                  <a:pt x="238" y="87"/>
                </a:lnTo>
                <a:lnTo>
                  <a:pt x="241" y="87"/>
                </a:lnTo>
                <a:lnTo>
                  <a:pt x="241" y="90"/>
                </a:lnTo>
                <a:lnTo>
                  <a:pt x="241" y="95"/>
                </a:lnTo>
                <a:lnTo>
                  <a:pt x="238" y="98"/>
                </a:lnTo>
                <a:lnTo>
                  <a:pt x="238" y="103"/>
                </a:lnTo>
                <a:lnTo>
                  <a:pt x="244" y="108"/>
                </a:lnTo>
                <a:lnTo>
                  <a:pt x="249" y="113"/>
                </a:lnTo>
                <a:lnTo>
                  <a:pt x="249" y="116"/>
                </a:lnTo>
                <a:lnTo>
                  <a:pt x="252" y="121"/>
                </a:lnTo>
                <a:lnTo>
                  <a:pt x="252" y="126"/>
                </a:lnTo>
                <a:lnTo>
                  <a:pt x="252" y="134"/>
                </a:lnTo>
                <a:lnTo>
                  <a:pt x="254" y="142"/>
                </a:lnTo>
                <a:lnTo>
                  <a:pt x="262" y="145"/>
                </a:lnTo>
                <a:lnTo>
                  <a:pt x="268" y="142"/>
                </a:lnTo>
                <a:lnTo>
                  <a:pt x="273" y="140"/>
                </a:lnTo>
                <a:lnTo>
                  <a:pt x="279" y="134"/>
                </a:lnTo>
                <a:lnTo>
                  <a:pt x="284" y="132"/>
                </a:lnTo>
                <a:lnTo>
                  <a:pt x="289" y="129"/>
                </a:lnTo>
                <a:lnTo>
                  <a:pt x="295" y="126"/>
                </a:lnTo>
                <a:lnTo>
                  <a:pt x="297" y="132"/>
                </a:lnTo>
                <a:lnTo>
                  <a:pt x="305" y="140"/>
                </a:lnTo>
                <a:lnTo>
                  <a:pt x="308" y="145"/>
                </a:lnTo>
                <a:lnTo>
                  <a:pt x="311" y="148"/>
                </a:lnTo>
                <a:lnTo>
                  <a:pt x="311" y="155"/>
                </a:lnTo>
                <a:lnTo>
                  <a:pt x="313" y="163"/>
                </a:lnTo>
                <a:lnTo>
                  <a:pt x="316" y="169"/>
                </a:lnTo>
                <a:lnTo>
                  <a:pt x="319" y="174"/>
                </a:lnTo>
                <a:lnTo>
                  <a:pt x="319" y="179"/>
                </a:lnTo>
                <a:lnTo>
                  <a:pt x="316" y="184"/>
                </a:lnTo>
                <a:lnTo>
                  <a:pt x="316" y="187"/>
                </a:lnTo>
                <a:lnTo>
                  <a:pt x="319" y="192"/>
                </a:lnTo>
                <a:lnTo>
                  <a:pt x="324" y="200"/>
                </a:lnTo>
                <a:lnTo>
                  <a:pt x="329" y="203"/>
                </a:lnTo>
                <a:lnTo>
                  <a:pt x="329" y="208"/>
                </a:lnTo>
                <a:lnTo>
                  <a:pt x="332" y="213"/>
                </a:lnTo>
                <a:lnTo>
                  <a:pt x="335" y="219"/>
                </a:lnTo>
                <a:lnTo>
                  <a:pt x="340" y="221"/>
                </a:lnTo>
                <a:lnTo>
                  <a:pt x="348" y="221"/>
                </a:lnTo>
                <a:lnTo>
                  <a:pt x="354" y="219"/>
                </a:lnTo>
                <a:lnTo>
                  <a:pt x="354" y="213"/>
                </a:lnTo>
                <a:lnTo>
                  <a:pt x="354" y="208"/>
                </a:lnTo>
                <a:lnTo>
                  <a:pt x="354" y="206"/>
                </a:lnTo>
                <a:lnTo>
                  <a:pt x="359" y="203"/>
                </a:lnTo>
                <a:lnTo>
                  <a:pt x="364" y="203"/>
                </a:lnTo>
                <a:lnTo>
                  <a:pt x="372" y="200"/>
                </a:lnTo>
                <a:lnTo>
                  <a:pt x="383" y="198"/>
                </a:lnTo>
                <a:lnTo>
                  <a:pt x="388" y="198"/>
                </a:lnTo>
                <a:lnTo>
                  <a:pt x="394" y="198"/>
                </a:lnTo>
                <a:lnTo>
                  <a:pt x="396" y="198"/>
                </a:lnTo>
                <a:lnTo>
                  <a:pt x="396" y="200"/>
                </a:lnTo>
                <a:lnTo>
                  <a:pt x="396" y="203"/>
                </a:lnTo>
                <a:lnTo>
                  <a:pt x="394" y="213"/>
                </a:lnTo>
                <a:lnTo>
                  <a:pt x="394" y="216"/>
                </a:lnTo>
                <a:lnTo>
                  <a:pt x="388" y="216"/>
                </a:lnTo>
                <a:lnTo>
                  <a:pt x="386" y="216"/>
                </a:lnTo>
                <a:lnTo>
                  <a:pt x="383" y="219"/>
                </a:lnTo>
                <a:lnTo>
                  <a:pt x="383" y="221"/>
                </a:lnTo>
                <a:lnTo>
                  <a:pt x="383" y="227"/>
                </a:lnTo>
                <a:lnTo>
                  <a:pt x="383" y="229"/>
                </a:lnTo>
                <a:lnTo>
                  <a:pt x="378" y="229"/>
                </a:lnTo>
                <a:lnTo>
                  <a:pt x="375" y="232"/>
                </a:lnTo>
                <a:lnTo>
                  <a:pt x="372" y="237"/>
                </a:lnTo>
                <a:lnTo>
                  <a:pt x="372" y="240"/>
                </a:lnTo>
                <a:lnTo>
                  <a:pt x="372" y="242"/>
                </a:lnTo>
                <a:lnTo>
                  <a:pt x="378" y="245"/>
                </a:lnTo>
                <a:lnTo>
                  <a:pt x="375" y="245"/>
                </a:lnTo>
                <a:lnTo>
                  <a:pt x="375" y="250"/>
                </a:lnTo>
                <a:lnTo>
                  <a:pt x="378" y="253"/>
                </a:lnTo>
                <a:lnTo>
                  <a:pt x="378" y="256"/>
                </a:lnTo>
                <a:lnTo>
                  <a:pt x="383" y="258"/>
                </a:lnTo>
                <a:lnTo>
                  <a:pt x="386" y="258"/>
                </a:lnTo>
                <a:lnTo>
                  <a:pt x="388" y="261"/>
                </a:lnTo>
                <a:lnTo>
                  <a:pt x="386" y="269"/>
                </a:lnTo>
                <a:lnTo>
                  <a:pt x="386" y="274"/>
                </a:lnTo>
                <a:lnTo>
                  <a:pt x="383" y="279"/>
                </a:lnTo>
                <a:lnTo>
                  <a:pt x="378" y="277"/>
                </a:lnTo>
                <a:lnTo>
                  <a:pt x="372" y="279"/>
                </a:lnTo>
                <a:lnTo>
                  <a:pt x="362" y="277"/>
                </a:lnTo>
                <a:lnTo>
                  <a:pt x="354" y="277"/>
                </a:lnTo>
                <a:lnTo>
                  <a:pt x="348" y="277"/>
                </a:lnTo>
                <a:lnTo>
                  <a:pt x="337" y="279"/>
                </a:lnTo>
                <a:lnTo>
                  <a:pt x="332" y="282"/>
                </a:lnTo>
                <a:lnTo>
                  <a:pt x="321" y="285"/>
                </a:lnTo>
                <a:lnTo>
                  <a:pt x="311" y="287"/>
                </a:lnTo>
                <a:lnTo>
                  <a:pt x="292" y="295"/>
                </a:lnTo>
                <a:lnTo>
                  <a:pt x="284" y="298"/>
                </a:lnTo>
                <a:lnTo>
                  <a:pt x="276" y="300"/>
                </a:lnTo>
                <a:lnTo>
                  <a:pt x="271" y="300"/>
                </a:lnTo>
                <a:lnTo>
                  <a:pt x="262" y="303"/>
                </a:lnTo>
                <a:lnTo>
                  <a:pt x="260" y="306"/>
                </a:lnTo>
                <a:lnTo>
                  <a:pt x="260" y="311"/>
                </a:lnTo>
                <a:lnTo>
                  <a:pt x="254" y="314"/>
                </a:lnTo>
                <a:lnTo>
                  <a:pt x="246" y="322"/>
                </a:lnTo>
                <a:lnTo>
                  <a:pt x="241" y="324"/>
                </a:lnTo>
                <a:lnTo>
                  <a:pt x="236" y="322"/>
                </a:lnTo>
                <a:lnTo>
                  <a:pt x="233" y="322"/>
                </a:lnTo>
                <a:lnTo>
                  <a:pt x="230" y="322"/>
                </a:lnTo>
                <a:lnTo>
                  <a:pt x="228" y="322"/>
                </a:lnTo>
                <a:lnTo>
                  <a:pt x="225" y="322"/>
                </a:lnTo>
                <a:lnTo>
                  <a:pt x="222" y="324"/>
                </a:lnTo>
                <a:lnTo>
                  <a:pt x="214" y="329"/>
                </a:lnTo>
                <a:lnTo>
                  <a:pt x="209" y="332"/>
                </a:lnTo>
                <a:lnTo>
                  <a:pt x="206" y="335"/>
                </a:lnTo>
                <a:lnTo>
                  <a:pt x="201" y="335"/>
                </a:lnTo>
                <a:lnTo>
                  <a:pt x="196" y="335"/>
                </a:lnTo>
                <a:lnTo>
                  <a:pt x="190" y="337"/>
                </a:lnTo>
                <a:lnTo>
                  <a:pt x="188" y="337"/>
                </a:lnTo>
                <a:lnTo>
                  <a:pt x="185" y="340"/>
                </a:lnTo>
                <a:lnTo>
                  <a:pt x="179" y="343"/>
                </a:lnTo>
                <a:lnTo>
                  <a:pt x="171" y="348"/>
                </a:lnTo>
                <a:lnTo>
                  <a:pt x="171" y="351"/>
                </a:lnTo>
                <a:lnTo>
                  <a:pt x="166" y="353"/>
                </a:lnTo>
                <a:lnTo>
                  <a:pt x="161" y="353"/>
                </a:lnTo>
                <a:lnTo>
                  <a:pt x="150" y="348"/>
                </a:lnTo>
                <a:lnTo>
                  <a:pt x="139" y="345"/>
                </a:lnTo>
                <a:lnTo>
                  <a:pt x="131" y="340"/>
                </a:lnTo>
                <a:lnTo>
                  <a:pt x="121" y="337"/>
                </a:lnTo>
                <a:lnTo>
                  <a:pt x="113" y="337"/>
                </a:lnTo>
                <a:lnTo>
                  <a:pt x="107" y="337"/>
                </a:lnTo>
                <a:lnTo>
                  <a:pt x="99" y="335"/>
                </a:lnTo>
                <a:lnTo>
                  <a:pt x="94" y="335"/>
                </a:lnTo>
                <a:lnTo>
                  <a:pt x="88" y="332"/>
                </a:lnTo>
                <a:lnTo>
                  <a:pt x="83" y="329"/>
                </a:lnTo>
                <a:lnTo>
                  <a:pt x="78" y="327"/>
                </a:lnTo>
                <a:lnTo>
                  <a:pt x="78" y="322"/>
                </a:lnTo>
                <a:lnTo>
                  <a:pt x="75" y="319"/>
                </a:lnTo>
                <a:lnTo>
                  <a:pt x="75" y="316"/>
                </a:lnTo>
                <a:lnTo>
                  <a:pt x="75" y="314"/>
                </a:lnTo>
                <a:lnTo>
                  <a:pt x="75" y="311"/>
                </a:lnTo>
                <a:lnTo>
                  <a:pt x="80" y="308"/>
                </a:lnTo>
                <a:lnTo>
                  <a:pt x="83" y="306"/>
                </a:lnTo>
                <a:lnTo>
                  <a:pt x="83" y="303"/>
                </a:lnTo>
                <a:lnTo>
                  <a:pt x="83" y="298"/>
                </a:lnTo>
                <a:lnTo>
                  <a:pt x="83" y="295"/>
                </a:lnTo>
                <a:lnTo>
                  <a:pt x="80" y="293"/>
                </a:lnTo>
                <a:lnTo>
                  <a:pt x="75" y="287"/>
                </a:lnTo>
                <a:lnTo>
                  <a:pt x="72" y="282"/>
                </a:lnTo>
                <a:lnTo>
                  <a:pt x="75" y="279"/>
                </a:lnTo>
                <a:lnTo>
                  <a:pt x="75" y="277"/>
                </a:lnTo>
                <a:lnTo>
                  <a:pt x="75" y="274"/>
                </a:lnTo>
                <a:lnTo>
                  <a:pt x="80" y="271"/>
                </a:lnTo>
                <a:lnTo>
                  <a:pt x="83" y="271"/>
                </a:lnTo>
                <a:lnTo>
                  <a:pt x="86" y="269"/>
                </a:lnTo>
                <a:lnTo>
                  <a:pt x="88" y="266"/>
                </a:lnTo>
                <a:lnTo>
                  <a:pt x="88" y="264"/>
                </a:lnTo>
                <a:lnTo>
                  <a:pt x="88" y="258"/>
                </a:lnTo>
                <a:lnTo>
                  <a:pt x="88" y="256"/>
                </a:lnTo>
                <a:lnTo>
                  <a:pt x="86" y="253"/>
                </a:lnTo>
                <a:lnTo>
                  <a:pt x="83" y="250"/>
                </a:lnTo>
                <a:lnTo>
                  <a:pt x="70" y="253"/>
                </a:lnTo>
                <a:lnTo>
                  <a:pt x="67" y="253"/>
                </a:lnTo>
                <a:lnTo>
                  <a:pt x="62" y="256"/>
                </a:lnTo>
                <a:lnTo>
                  <a:pt x="56" y="266"/>
                </a:lnTo>
                <a:lnTo>
                  <a:pt x="48" y="274"/>
                </a:lnTo>
                <a:lnTo>
                  <a:pt x="38" y="279"/>
                </a:lnTo>
                <a:lnTo>
                  <a:pt x="30" y="282"/>
                </a:lnTo>
                <a:lnTo>
                  <a:pt x="24" y="282"/>
                </a:lnTo>
                <a:lnTo>
                  <a:pt x="21" y="277"/>
                </a:lnTo>
                <a:lnTo>
                  <a:pt x="21" y="271"/>
                </a:lnTo>
                <a:lnTo>
                  <a:pt x="19" y="271"/>
                </a:lnTo>
                <a:lnTo>
                  <a:pt x="16" y="271"/>
                </a:lnTo>
                <a:lnTo>
                  <a:pt x="13" y="269"/>
                </a:lnTo>
                <a:lnTo>
                  <a:pt x="11" y="266"/>
                </a:lnTo>
                <a:lnTo>
                  <a:pt x="5" y="266"/>
                </a:lnTo>
                <a:lnTo>
                  <a:pt x="0" y="266"/>
                </a:lnTo>
                <a:lnTo>
                  <a:pt x="0" y="261"/>
                </a:lnTo>
                <a:lnTo>
                  <a:pt x="3" y="258"/>
                </a:lnTo>
                <a:lnTo>
                  <a:pt x="5" y="256"/>
                </a:lnTo>
                <a:lnTo>
                  <a:pt x="3" y="248"/>
                </a:lnTo>
                <a:lnTo>
                  <a:pt x="3" y="242"/>
                </a:lnTo>
                <a:lnTo>
                  <a:pt x="3" y="237"/>
                </a:lnTo>
                <a:lnTo>
                  <a:pt x="3" y="229"/>
                </a:lnTo>
                <a:lnTo>
                  <a:pt x="5" y="224"/>
                </a:lnTo>
                <a:lnTo>
                  <a:pt x="13" y="219"/>
                </a:lnTo>
                <a:lnTo>
                  <a:pt x="16" y="208"/>
                </a:lnTo>
                <a:lnTo>
                  <a:pt x="19" y="206"/>
                </a:lnTo>
                <a:lnTo>
                  <a:pt x="24" y="206"/>
                </a:lnTo>
                <a:lnTo>
                  <a:pt x="32" y="206"/>
                </a:lnTo>
                <a:lnTo>
                  <a:pt x="35" y="206"/>
                </a:lnTo>
                <a:lnTo>
                  <a:pt x="38" y="200"/>
                </a:lnTo>
                <a:lnTo>
                  <a:pt x="35" y="198"/>
                </a:lnTo>
                <a:lnTo>
                  <a:pt x="38" y="192"/>
                </a:lnTo>
                <a:lnTo>
                  <a:pt x="35" y="190"/>
                </a:lnTo>
                <a:lnTo>
                  <a:pt x="32" y="187"/>
                </a:lnTo>
                <a:lnTo>
                  <a:pt x="35" y="187"/>
                </a:lnTo>
                <a:lnTo>
                  <a:pt x="40" y="182"/>
                </a:lnTo>
                <a:lnTo>
                  <a:pt x="43" y="179"/>
                </a:lnTo>
                <a:lnTo>
                  <a:pt x="48" y="177"/>
                </a:lnTo>
                <a:lnTo>
                  <a:pt x="43" y="174"/>
                </a:lnTo>
                <a:lnTo>
                  <a:pt x="40" y="169"/>
                </a:lnTo>
                <a:lnTo>
                  <a:pt x="38" y="158"/>
                </a:lnTo>
                <a:lnTo>
                  <a:pt x="43" y="150"/>
                </a:lnTo>
                <a:lnTo>
                  <a:pt x="48" y="142"/>
                </a:lnTo>
                <a:lnTo>
                  <a:pt x="51" y="145"/>
                </a:lnTo>
                <a:lnTo>
                  <a:pt x="56" y="140"/>
                </a:lnTo>
                <a:lnTo>
                  <a:pt x="62" y="137"/>
                </a:lnTo>
                <a:lnTo>
                  <a:pt x="67" y="137"/>
                </a:lnTo>
                <a:lnTo>
                  <a:pt x="72" y="129"/>
                </a:lnTo>
                <a:lnTo>
                  <a:pt x="75" y="124"/>
                </a:lnTo>
                <a:lnTo>
                  <a:pt x="80" y="121"/>
                </a:lnTo>
                <a:lnTo>
                  <a:pt x="83" y="116"/>
                </a:lnTo>
                <a:lnTo>
                  <a:pt x="83" y="108"/>
                </a:lnTo>
                <a:lnTo>
                  <a:pt x="80" y="103"/>
                </a:lnTo>
                <a:lnTo>
                  <a:pt x="75" y="100"/>
                </a:lnTo>
                <a:lnTo>
                  <a:pt x="72" y="95"/>
                </a:lnTo>
                <a:lnTo>
                  <a:pt x="70" y="92"/>
                </a:lnTo>
                <a:lnTo>
                  <a:pt x="70" y="87"/>
                </a:lnTo>
                <a:lnTo>
                  <a:pt x="72" y="90"/>
                </a:lnTo>
                <a:lnTo>
                  <a:pt x="75" y="92"/>
                </a:lnTo>
                <a:lnTo>
                  <a:pt x="78" y="95"/>
                </a:lnTo>
                <a:lnTo>
                  <a:pt x="78" y="98"/>
                </a:lnTo>
                <a:lnTo>
                  <a:pt x="86" y="105"/>
                </a:lnTo>
                <a:lnTo>
                  <a:pt x="88" y="105"/>
                </a:lnTo>
                <a:lnTo>
                  <a:pt x="94" y="100"/>
                </a:lnTo>
                <a:lnTo>
                  <a:pt x="94" y="98"/>
                </a:lnTo>
                <a:lnTo>
                  <a:pt x="94" y="92"/>
                </a:lnTo>
                <a:lnTo>
                  <a:pt x="99" y="84"/>
                </a:lnTo>
                <a:lnTo>
                  <a:pt x="99" y="82"/>
                </a:lnTo>
                <a:lnTo>
                  <a:pt x="99" y="76"/>
                </a:lnTo>
                <a:lnTo>
                  <a:pt x="102" y="71"/>
                </a:lnTo>
                <a:lnTo>
                  <a:pt x="104" y="61"/>
                </a:lnTo>
                <a:lnTo>
                  <a:pt x="110" y="55"/>
                </a:lnTo>
                <a:lnTo>
                  <a:pt x="113" y="47"/>
                </a:lnTo>
                <a:lnTo>
                  <a:pt x="115" y="45"/>
                </a:lnTo>
                <a:lnTo>
                  <a:pt x="118" y="42"/>
                </a:lnTo>
                <a:lnTo>
                  <a:pt x="121" y="42"/>
                </a:lnTo>
                <a:lnTo>
                  <a:pt x="121" y="47"/>
                </a:lnTo>
                <a:lnTo>
                  <a:pt x="121" y="50"/>
                </a:lnTo>
                <a:lnTo>
                  <a:pt x="123" y="50"/>
                </a:lnTo>
                <a:lnTo>
                  <a:pt x="126" y="50"/>
                </a:lnTo>
                <a:lnTo>
                  <a:pt x="129" y="47"/>
                </a:lnTo>
                <a:lnTo>
                  <a:pt x="129" y="42"/>
                </a:lnTo>
                <a:lnTo>
                  <a:pt x="137" y="32"/>
                </a:lnTo>
                <a:lnTo>
                  <a:pt x="147" y="24"/>
                </a:lnTo>
                <a:lnTo>
                  <a:pt x="153" y="18"/>
                </a:lnTo>
                <a:lnTo>
                  <a:pt x="153" y="13"/>
                </a:lnTo>
                <a:lnTo>
                  <a:pt x="147" y="11"/>
                </a:lnTo>
                <a:lnTo>
                  <a:pt x="155" y="3"/>
                </a:lnTo>
                <a:lnTo>
                  <a:pt x="161" y="3"/>
                </a:lnTo>
                <a:lnTo>
                  <a:pt x="163" y="0"/>
                </a:lnTo>
                <a:lnTo>
                  <a:pt x="166" y="0"/>
                </a:lnTo>
                <a:lnTo>
                  <a:pt x="169" y="0"/>
                </a:lnTo>
                <a:lnTo>
                  <a:pt x="171" y="0"/>
                </a:lnTo>
                <a:lnTo>
                  <a:pt x="171" y="3"/>
                </a:lnTo>
                <a:lnTo>
                  <a:pt x="174" y="3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558" name="Freeform 65"/>
          <p:cNvSpPr>
            <a:spLocks/>
          </p:cNvSpPr>
          <p:nvPr/>
        </p:nvSpPr>
        <p:spPr bwMode="auto">
          <a:xfrm>
            <a:off x="904947" y="4922490"/>
            <a:ext cx="1757883" cy="594037"/>
          </a:xfrm>
          <a:custGeom>
            <a:avLst/>
            <a:gdLst>
              <a:gd name="T0" fmla="*/ 11 w 338"/>
              <a:gd name="T1" fmla="*/ 18 h 242"/>
              <a:gd name="T2" fmla="*/ 22 w 338"/>
              <a:gd name="T3" fmla="*/ 16 h 242"/>
              <a:gd name="T4" fmla="*/ 35 w 338"/>
              <a:gd name="T5" fmla="*/ 10 h 242"/>
              <a:gd name="T6" fmla="*/ 40 w 338"/>
              <a:gd name="T7" fmla="*/ 3 h 242"/>
              <a:gd name="T8" fmla="*/ 54 w 338"/>
              <a:gd name="T9" fmla="*/ 0 h 242"/>
              <a:gd name="T10" fmla="*/ 91 w 338"/>
              <a:gd name="T11" fmla="*/ 3 h 242"/>
              <a:gd name="T12" fmla="*/ 110 w 338"/>
              <a:gd name="T13" fmla="*/ 8 h 242"/>
              <a:gd name="T14" fmla="*/ 118 w 338"/>
              <a:gd name="T15" fmla="*/ 10 h 242"/>
              <a:gd name="T16" fmla="*/ 131 w 338"/>
              <a:gd name="T17" fmla="*/ 18 h 242"/>
              <a:gd name="T18" fmla="*/ 142 w 338"/>
              <a:gd name="T19" fmla="*/ 32 h 242"/>
              <a:gd name="T20" fmla="*/ 155 w 338"/>
              <a:gd name="T21" fmla="*/ 42 h 242"/>
              <a:gd name="T22" fmla="*/ 180 w 338"/>
              <a:gd name="T23" fmla="*/ 55 h 242"/>
              <a:gd name="T24" fmla="*/ 182 w 338"/>
              <a:gd name="T25" fmla="*/ 66 h 242"/>
              <a:gd name="T26" fmla="*/ 198 w 338"/>
              <a:gd name="T27" fmla="*/ 68 h 242"/>
              <a:gd name="T28" fmla="*/ 214 w 338"/>
              <a:gd name="T29" fmla="*/ 71 h 242"/>
              <a:gd name="T30" fmla="*/ 233 w 338"/>
              <a:gd name="T31" fmla="*/ 63 h 242"/>
              <a:gd name="T32" fmla="*/ 255 w 338"/>
              <a:gd name="T33" fmla="*/ 58 h 242"/>
              <a:gd name="T34" fmla="*/ 276 w 338"/>
              <a:gd name="T35" fmla="*/ 55 h 242"/>
              <a:gd name="T36" fmla="*/ 292 w 338"/>
              <a:gd name="T37" fmla="*/ 76 h 242"/>
              <a:gd name="T38" fmla="*/ 313 w 338"/>
              <a:gd name="T39" fmla="*/ 82 h 242"/>
              <a:gd name="T40" fmla="*/ 330 w 338"/>
              <a:gd name="T41" fmla="*/ 97 h 242"/>
              <a:gd name="T42" fmla="*/ 324 w 338"/>
              <a:gd name="T43" fmla="*/ 105 h 242"/>
              <a:gd name="T44" fmla="*/ 303 w 338"/>
              <a:gd name="T45" fmla="*/ 95 h 242"/>
              <a:gd name="T46" fmla="*/ 287 w 338"/>
              <a:gd name="T47" fmla="*/ 103 h 242"/>
              <a:gd name="T48" fmla="*/ 276 w 338"/>
              <a:gd name="T49" fmla="*/ 113 h 242"/>
              <a:gd name="T50" fmla="*/ 263 w 338"/>
              <a:gd name="T51" fmla="*/ 116 h 242"/>
              <a:gd name="T52" fmla="*/ 252 w 338"/>
              <a:gd name="T53" fmla="*/ 119 h 242"/>
              <a:gd name="T54" fmla="*/ 252 w 338"/>
              <a:gd name="T55" fmla="*/ 134 h 242"/>
              <a:gd name="T56" fmla="*/ 241 w 338"/>
              <a:gd name="T57" fmla="*/ 147 h 242"/>
              <a:gd name="T58" fmla="*/ 206 w 338"/>
              <a:gd name="T59" fmla="*/ 163 h 242"/>
              <a:gd name="T60" fmla="*/ 204 w 338"/>
              <a:gd name="T61" fmla="*/ 169 h 242"/>
              <a:gd name="T62" fmla="*/ 198 w 338"/>
              <a:gd name="T63" fmla="*/ 221 h 242"/>
              <a:gd name="T64" fmla="*/ 180 w 338"/>
              <a:gd name="T65" fmla="*/ 229 h 242"/>
              <a:gd name="T66" fmla="*/ 166 w 338"/>
              <a:gd name="T67" fmla="*/ 242 h 242"/>
              <a:gd name="T68" fmla="*/ 155 w 338"/>
              <a:gd name="T69" fmla="*/ 224 h 242"/>
              <a:gd name="T70" fmla="*/ 142 w 338"/>
              <a:gd name="T71" fmla="*/ 205 h 242"/>
              <a:gd name="T72" fmla="*/ 139 w 338"/>
              <a:gd name="T73" fmla="*/ 184 h 242"/>
              <a:gd name="T74" fmla="*/ 131 w 338"/>
              <a:gd name="T75" fmla="*/ 161 h 242"/>
              <a:gd name="T76" fmla="*/ 110 w 338"/>
              <a:gd name="T77" fmla="*/ 153 h 242"/>
              <a:gd name="T78" fmla="*/ 88 w 338"/>
              <a:gd name="T79" fmla="*/ 166 h 242"/>
              <a:gd name="T80" fmla="*/ 78 w 338"/>
              <a:gd name="T81" fmla="*/ 142 h 242"/>
              <a:gd name="T82" fmla="*/ 64 w 338"/>
              <a:gd name="T83" fmla="*/ 124 h 242"/>
              <a:gd name="T84" fmla="*/ 67 w 338"/>
              <a:gd name="T85" fmla="*/ 108 h 242"/>
              <a:gd name="T86" fmla="*/ 51 w 338"/>
              <a:gd name="T87" fmla="*/ 105 h 242"/>
              <a:gd name="T88" fmla="*/ 24 w 338"/>
              <a:gd name="T89" fmla="*/ 92 h 242"/>
              <a:gd name="T90" fmla="*/ 14 w 338"/>
              <a:gd name="T91" fmla="*/ 66 h 242"/>
              <a:gd name="T92" fmla="*/ 0 w 338"/>
              <a:gd name="T93" fmla="*/ 55 h 242"/>
              <a:gd name="T94" fmla="*/ 8 w 338"/>
              <a:gd name="T95" fmla="*/ 42 h 242"/>
              <a:gd name="T96" fmla="*/ 3 w 338"/>
              <a:gd name="T97" fmla="*/ 29 h 24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38"/>
              <a:gd name="T148" fmla="*/ 0 h 242"/>
              <a:gd name="T149" fmla="*/ 338 w 338"/>
              <a:gd name="T150" fmla="*/ 242 h 24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38" h="242">
                <a:moveTo>
                  <a:pt x="0" y="24"/>
                </a:moveTo>
                <a:lnTo>
                  <a:pt x="3" y="21"/>
                </a:lnTo>
                <a:lnTo>
                  <a:pt x="5" y="18"/>
                </a:lnTo>
                <a:lnTo>
                  <a:pt x="11" y="18"/>
                </a:lnTo>
                <a:lnTo>
                  <a:pt x="14" y="16"/>
                </a:lnTo>
                <a:lnTo>
                  <a:pt x="19" y="13"/>
                </a:lnTo>
                <a:lnTo>
                  <a:pt x="19" y="16"/>
                </a:lnTo>
                <a:lnTo>
                  <a:pt x="22" y="16"/>
                </a:lnTo>
                <a:lnTo>
                  <a:pt x="24" y="16"/>
                </a:lnTo>
                <a:lnTo>
                  <a:pt x="27" y="13"/>
                </a:lnTo>
                <a:lnTo>
                  <a:pt x="30" y="10"/>
                </a:lnTo>
                <a:lnTo>
                  <a:pt x="35" y="10"/>
                </a:lnTo>
                <a:lnTo>
                  <a:pt x="35" y="8"/>
                </a:lnTo>
                <a:lnTo>
                  <a:pt x="38" y="5"/>
                </a:lnTo>
                <a:lnTo>
                  <a:pt x="38" y="3"/>
                </a:lnTo>
                <a:lnTo>
                  <a:pt x="40" y="3"/>
                </a:lnTo>
                <a:lnTo>
                  <a:pt x="46" y="3"/>
                </a:lnTo>
                <a:lnTo>
                  <a:pt x="48" y="3"/>
                </a:lnTo>
                <a:lnTo>
                  <a:pt x="51" y="0"/>
                </a:lnTo>
                <a:lnTo>
                  <a:pt x="54" y="0"/>
                </a:lnTo>
                <a:lnTo>
                  <a:pt x="59" y="0"/>
                </a:lnTo>
                <a:lnTo>
                  <a:pt x="75" y="0"/>
                </a:lnTo>
                <a:lnTo>
                  <a:pt x="86" y="0"/>
                </a:lnTo>
                <a:lnTo>
                  <a:pt x="91" y="3"/>
                </a:lnTo>
                <a:lnTo>
                  <a:pt x="99" y="3"/>
                </a:lnTo>
                <a:lnTo>
                  <a:pt x="105" y="5"/>
                </a:lnTo>
                <a:lnTo>
                  <a:pt x="110" y="5"/>
                </a:lnTo>
                <a:lnTo>
                  <a:pt x="110" y="8"/>
                </a:lnTo>
                <a:lnTo>
                  <a:pt x="110" y="10"/>
                </a:lnTo>
                <a:lnTo>
                  <a:pt x="113" y="13"/>
                </a:lnTo>
                <a:lnTo>
                  <a:pt x="115" y="10"/>
                </a:lnTo>
                <a:lnTo>
                  <a:pt x="118" y="10"/>
                </a:lnTo>
                <a:lnTo>
                  <a:pt x="121" y="13"/>
                </a:lnTo>
                <a:lnTo>
                  <a:pt x="123" y="13"/>
                </a:lnTo>
                <a:lnTo>
                  <a:pt x="129" y="16"/>
                </a:lnTo>
                <a:lnTo>
                  <a:pt x="131" y="18"/>
                </a:lnTo>
                <a:lnTo>
                  <a:pt x="137" y="21"/>
                </a:lnTo>
                <a:lnTo>
                  <a:pt x="137" y="24"/>
                </a:lnTo>
                <a:lnTo>
                  <a:pt x="139" y="29"/>
                </a:lnTo>
                <a:lnTo>
                  <a:pt x="142" y="32"/>
                </a:lnTo>
                <a:lnTo>
                  <a:pt x="147" y="32"/>
                </a:lnTo>
                <a:lnTo>
                  <a:pt x="153" y="34"/>
                </a:lnTo>
                <a:lnTo>
                  <a:pt x="153" y="39"/>
                </a:lnTo>
                <a:lnTo>
                  <a:pt x="155" y="42"/>
                </a:lnTo>
                <a:lnTo>
                  <a:pt x="158" y="45"/>
                </a:lnTo>
                <a:lnTo>
                  <a:pt x="169" y="53"/>
                </a:lnTo>
                <a:lnTo>
                  <a:pt x="174" y="53"/>
                </a:lnTo>
                <a:lnTo>
                  <a:pt x="180" y="55"/>
                </a:lnTo>
                <a:lnTo>
                  <a:pt x="180" y="58"/>
                </a:lnTo>
                <a:lnTo>
                  <a:pt x="180" y="61"/>
                </a:lnTo>
                <a:lnTo>
                  <a:pt x="180" y="63"/>
                </a:lnTo>
                <a:lnTo>
                  <a:pt x="182" y="66"/>
                </a:lnTo>
                <a:lnTo>
                  <a:pt x="188" y="63"/>
                </a:lnTo>
                <a:lnTo>
                  <a:pt x="193" y="66"/>
                </a:lnTo>
                <a:lnTo>
                  <a:pt x="196" y="68"/>
                </a:lnTo>
                <a:lnTo>
                  <a:pt x="198" y="68"/>
                </a:lnTo>
                <a:lnTo>
                  <a:pt x="201" y="71"/>
                </a:lnTo>
                <a:lnTo>
                  <a:pt x="204" y="71"/>
                </a:lnTo>
                <a:lnTo>
                  <a:pt x="206" y="71"/>
                </a:lnTo>
                <a:lnTo>
                  <a:pt x="214" y="71"/>
                </a:lnTo>
                <a:lnTo>
                  <a:pt x="220" y="68"/>
                </a:lnTo>
                <a:lnTo>
                  <a:pt x="222" y="68"/>
                </a:lnTo>
                <a:lnTo>
                  <a:pt x="228" y="68"/>
                </a:lnTo>
                <a:lnTo>
                  <a:pt x="233" y="63"/>
                </a:lnTo>
                <a:lnTo>
                  <a:pt x="238" y="58"/>
                </a:lnTo>
                <a:lnTo>
                  <a:pt x="241" y="55"/>
                </a:lnTo>
                <a:lnTo>
                  <a:pt x="249" y="55"/>
                </a:lnTo>
                <a:lnTo>
                  <a:pt x="255" y="58"/>
                </a:lnTo>
                <a:lnTo>
                  <a:pt x="257" y="58"/>
                </a:lnTo>
                <a:lnTo>
                  <a:pt x="263" y="58"/>
                </a:lnTo>
                <a:lnTo>
                  <a:pt x="265" y="55"/>
                </a:lnTo>
                <a:lnTo>
                  <a:pt x="276" y="55"/>
                </a:lnTo>
                <a:lnTo>
                  <a:pt x="284" y="55"/>
                </a:lnTo>
                <a:lnTo>
                  <a:pt x="289" y="58"/>
                </a:lnTo>
                <a:lnTo>
                  <a:pt x="292" y="66"/>
                </a:lnTo>
                <a:lnTo>
                  <a:pt x="292" y="76"/>
                </a:lnTo>
                <a:lnTo>
                  <a:pt x="295" y="79"/>
                </a:lnTo>
                <a:lnTo>
                  <a:pt x="303" y="82"/>
                </a:lnTo>
                <a:lnTo>
                  <a:pt x="308" y="82"/>
                </a:lnTo>
                <a:lnTo>
                  <a:pt x="313" y="82"/>
                </a:lnTo>
                <a:lnTo>
                  <a:pt x="321" y="87"/>
                </a:lnTo>
                <a:lnTo>
                  <a:pt x="338" y="87"/>
                </a:lnTo>
                <a:lnTo>
                  <a:pt x="335" y="95"/>
                </a:lnTo>
                <a:lnTo>
                  <a:pt x="330" y="97"/>
                </a:lnTo>
                <a:lnTo>
                  <a:pt x="327" y="100"/>
                </a:lnTo>
                <a:lnTo>
                  <a:pt x="330" y="105"/>
                </a:lnTo>
                <a:lnTo>
                  <a:pt x="327" y="105"/>
                </a:lnTo>
                <a:lnTo>
                  <a:pt x="324" y="105"/>
                </a:lnTo>
                <a:lnTo>
                  <a:pt x="319" y="105"/>
                </a:lnTo>
                <a:lnTo>
                  <a:pt x="316" y="100"/>
                </a:lnTo>
                <a:lnTo>
                  <a:pt x="308" y="97"/>
                </a:lnTo>
                <a:lnTo>
                  <a:pt x="303" y="95"/>
                </a:lnTo>
                <a:lnTo>
                  <a:pt x="297" y="95"/>
                </a:lnTo>
                <a:lnTo>
                  <a:pt x="295" y="97"/>
                </a:lnTo>
                <a:lnTo>
                  <a:pt x="292" y="103"/>
                </a:lnTo>
                <a:lnTo>
                  <a:pt x="287" y="103"/>
                </a:lnTo>
                <a:lnTo>
                  <a:pt x="284" y="103"/>
                </a:lnTo>
                <a:lnTo>
                  <a:pt x="281" y="105"/>
                </a:lnTo>
                <a:lnTo>
                  <a:pt x="279" y="108"/>
                </a:lnTo>
                <a:lnTo>
                  <a:pt x="276" y="113"/>
                </a:lnTo>
                <a:lnTo>
                  <a:pt x="273" y="119"/>
                </a:lnTo>
                <a:lnTo>
                  <a:pt x="271" y="121"/>
                </a:lnTo>
                <a:lnTo>
                  <a:pt x="265" y="119"/>
                </a:lnTo>
                <a:lnTo>
                  <a:pt x="263" y="116"/>
                </a:lnTo>
                <a:lnTo>
                  <a:pt x="260" y="113"/>
                </a:lnTo>
                <a:lnTo>
                  <a:pt x="257" y="111"/>
                </a:lnTo>
                <a:lnTo>
                  <a:pt x="255" y="116"/>
                </a:lnTo>
                <a:lnTo>
                  <a:pt x="252" y="119"/>
                </a:lnTo>
                <a:lnTo>
                  <a:pt x="255" y="124"/>
                </a:lnTo>
                <a:lnTo>
                  <a:pt x="257" y="126"/>
                </a:lnTo>
                <a:lnTo>
                  <a:pt x="255" y="132"/>
                </a:lnTo>
                <a:lnTo>
                  <a:pt x="252" y="134"/>
                </a:lnTo>
                <a:lnTo>
                  <a:pt x="249" y="137"/>
                </a:lnTo>
                <a:lnTo>
                  <a:pt x="246" y="137"/>
                </a:lnTo>
                <a:lnTo>
                  <a:pt x="244" y="140"/>
                </a:lnTo>
                <a:lnTo>
                  <a:pt x="241" y="147"/>
                </a:lnTo>
                <a:lnTo>
                  <a:pt x="241" y="155"/>
                </a:lnTo>
                <a:lnTo>
                  <a:pt x="217" y="153"/>
                </a:lnTo>
                <a:lnTo>
                  <a:pt x="214" y="163"/>
                </a:lnTo>
                <a:lnTo>
                  <a:pt x="206" y="163"/>
                </a:lnTo>
                <a:lnTo>
                  <a:pt x="201" y="163"/>
                </a:lnTo>
                <a:lnTo>
                  <a:pt x="198" y="166"/>
                </a:lnTo>
                <a:lnTo>
                  <a:pt x="198" y="169"/>
                </a:lnTo>
                <a:lnTo>
                  <a:pt x="204" y="169"/>
                </a:lnTo>
                <a:lnTo>
                  <a:pt x="206" y="169"/>
                </a:lnTo>
                <a:lnTo>
                  <a:pt x="204" y="190"/>
                </a:lnTo>
                <a:lnTo>
                  <a:pt x="201" y="211"/>
                </a:lnTo>
                <a:lnTo>
                  <a:pt x="198" y="221"/>
                </a:lnTo>
                <a:lnTo>
                  <a:pt x="190" y="224"/>
                </a:lnTo>
                <a:lnTo>
                  <a:pt x="185" y="224"/>
                </a:lnTo>
                <a:lnTo>
                  <a:pt x="180" y="227"/>
                </a:lnTo>
                <a:lnTo>
                  <a:pt x="180" y="229"/>
                </a:lnTo>
                <a:lnTo>
                  <a:pt x="180" y="234"/>
                </a:lnTo>
                <a:lnTo>
                  <a:pt x="180" y="240"/>
                </a:lnTo>
                <a:lnTo>
                  <a:pt x="174" y="242"/>
                </a:lnTo>
                <a:lnTo>
                  <a:pt x="166" y="242"/>
                </a:lnTo>
                <a:lnTo>
                  <a:pt x="161" y="240"/>
                </a:lnTo>
                <a:lnTo>
                  <a:pt x="158" y="234"/>
                </a:lnTo>
                <a:lnTo>
                  <a:pt x="155" y="229"/>
                </a:lnTo>
                <a:lnTo>
                  <a:pt x="155" y="224"/>
                </a:lnTo>
                <a:lnTo>
                  <a:pt x="150" y="221"/>
                </a:lnTo>
                <a:lnTo>
                  <a:pt x="145" y="213"/>
                </a:lnTo>
                <a:lnTo>
                  <a:pt x="142" y="208"/>
                </a:lnTo>
                <a:lnTo>
                  <a:pt x="142" y="205"/>
                </a:lnTo>
                <a:lnTo>
                  <a:pt x="145" y="200"/>
                </a:lnTo>
                <a:lnTo>
                  <a:pt x="145" y="195"/>
                </a:lnTo>
                <a:lnTo>
                  <a:pt x="142" y="190"/>
                </a:lnTo>
                <a:lnTo>
                  <a:pt x="139" y="184"/>
                </a:lnTo>
                <a:lnTo>
                  <a:pt x="137" y="176"/>
                </a:lnTo>
                <a:lnTo>
                  <a:pt x="137" y="169"/>
                </a:lnTo>
                <a:lnTo>
                  <a:pt x="134" y="166"/>
                </a:lnTo>
                <a:lnTo>
                  <a:pt x="131" y="161"/>
                </a:lnTo>
                <a:lnTo>
                  <a:pt x="123" y="153"/>
                </a:lnTo>
                <a:lnTo>
                  <a:pt x="121" y="147"/>
                </a:lnTo>
                <a:lnTo>
                  <a:pt x="115" y="150"/>
                </a:lnTo>
                <a:lnTo>
                  <a:pt x="110" y="153"/>
                </a:lnTo>
                <a:lnTo>
                  <a:pt x="105" y="155"/>
                </a:lnTo>
                <a:lnTo>
                  <a:pt x="99" y="161"/>
                </a:lnTo>
                <a:lnTo>
                  <a:pt x="94" y="163"/>
                </a:lnTo>
                <a:lnTo>
                  <a:pt x="88" y="166"/>
                </a:lnTo>
                <a:lnTo>
                  <a:pt x="80" y="163"/>
                </a:lnTo>
                <a:lnTo>
                  <a:pt x="78" y="155"/>
                </a:lnTo>
                <a:lnTo>
                  <a:pt x="78" y="147"/>
                </a:lnTo>
                <a:lnTo>
                  <a:pt x="78" y="142"/>
                </a:lnTo>
                <a:lnTo>
                  <a:pt x="75" y="137"/>
                </a:lnTo>
                <a:lnTo>
                  <a:pt x="75" y="134"/>
                </a:lnTo>
                <a:lnTo>
                  <a:pt x="70" y="129"/>
                </a:lnTo>
                <a:lnTo>
                  <a:pt x="64" y="124"/>
                </a:lnTo>
                <a:lnTo>
                  <a:pt x="64" y="119"/>
                </a:lnTo>
                <a:lnTo>
                  <a:pt x="67" y="116"/>
                </a:lnTo>
                <a:lnTo>
                  <a:pt x="67" y="111"/>
                </a:lnTo>
                <a:lnTo>
                  <a:pt x="67" y="108"/>
                </a:lnTo>
                <a:lnTo>
                  <a:pt x="64" y="108"/>
                </a:lnTo>
                <a:lnTo>
                  <a:pt x="59" y="108"/>
                </a:lnTo>
                <a:lnTo>
                  <a:pt x="54" y="105"/>
                </a:lnTo>
                <a:lnTo>
                  <a:pt x="51" y="105"/>
                </a:lnTo>
                <a:lnTo>
                  <a:pt x="43" y="105"/>
                </a:lnTo>
                <a:lnTo>
                  <a:pt x="38" y="103"/>
                </a:lnTo>
                <a:lnTo>
                  <a:pt x="32" y="97"/>
                </a:lnTo>
                <a:lnTo>
                  <a:pt x="24" y="92"/>
                </a:lnTo>
                <a:lnTo>
                  <a:pt x="22" y="87"/>
                </a:lnTo>
                <a:lnTo>
                  <a:pt x="16" y="82"/>
                </a:lnTo>
                <a:lnTo>
                  <a:pt x="16" y="74"/>
                </a:lnTo>
                <a:lnTo>
                  <a:pt x="14" y="66"/>
                </a:lnTo>
                <a:lnTo>
                  <a:pt x="14" y="61"/>
                </a:lnTo>
                <a:lnTo>
                  <a:pt x="11" y="61"/>
                </a:lnTo>
                <a:lnTo>
                  <a:pt x="3" y="58"/>
                </a:lnTo>
                <a:lnTo>
                  <a:pt x="0" y="55"/>
                </a:lnTo>
                <a:lnTo>
                  <a:pt x="0" y="53"/>
                </a:lnTo>
                <a:lnTo>
                  <a:pt x="0" y="50"/>
                </a:lnTo>
                <a:lnTo>
                  <a:pt x="3" y="47"/>
                </a:lnTo>
                <a:lnTo>
                  <a:pt x="8" y="42"/>
                </a:lnTo>
                <a:lnTo>
                  <a:pt x="8" y="37"/>
                </a:lnTo>
                <a:lnTo>
                  <a:pt x="8" y="34"/>
                </a:lnTo>
                <a:lnTo>
                  <a:pt x="8" y="32"/>
                </a:lnTo>
                <a:lnTo>
                  <a:pt x="3" y="29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5">
              <a:lumMod val="75000"/>
              <a:alpha val="1000"/>
            </a:schemeClr>
          </a:solidFill>
          <a:ln w="254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ru-RU" sz="2400"/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2818539" y="104777"/>
            <a:ext cx="6161617" cy="666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ru-RU" sz="2400"/>
          </a:p>
        </p:txBody>
      </p:sp>
      <p:sp>
        <p:nvSpPr>
          <p:cNvPr id="169" name="Rectangle 118"/>
          <p:cNvSpPr>
            <a:spLocks noChangeArrowheads="1"/>
          </p:cNvSpPr>
          <p:nvPr/>
        </p:nvSpPr>
        <p:spPr bwMode="auto">
          <a:xfrm>
            <a:off x="12818539" y="104777"/>
            <a:ext cx="6161617" cy="666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ru-RU" sz="2400"/>
          </a:p>
        </p:txBody>
      </p:sp>
      <p:grpSp>
        <p:nvGrpSpPr>
          <p:cNvPr id="66" name="Группа 65"/>
          <p:cNvGrpSpPr/>
          <p:nvPr/>
        </p:nvGrpSpPr>
        <p:grpSpPr>
          <a:xfrm>
            <a:off x="2797367" y="3688867"/>
            <a:ext cx="1268532" cy="1136951"/>
            <a:chOff x="1800885" y="1736034"/>
            <a:chExt cx="951398" cy="542038"/>
          </a:xfrm>
        </p:grpSpPr>
        <p:sp>
          <p:nvSpPr>
            <p:cNvPr id="67" name="TextBox 10"/>
            <p:cNvSpPr txBox="1"/>
            <p:nvPr/>
          </p:nvSpPr>
          <p:spPr>
            <a:xfrm>
              <a:off x="1800885" y="1736034"/>
              <a:ext cx="951398" cy="11246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33" dirty="0"/>
                <a:t>г.о.г. Дзержинск</a:t>
              </a:r>
            </a:p>
          </p:txBody>
        </p:sp>
        <p:sp>
          <p:nvSpPr>
            <p:cNvPr id="68" name="TextBox 23"/>
            <p:cNvSpPr txBox="1"/>
            <p:nvPr/>
          </p:nvSpPr>
          <p:spPr>
            <a:xfrm>
              <a:off x="1856009" y="1935471"/>
              <a:ext cx="384560" cy="14181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1333" dirty="0"/>
                <a:t>8</a:t>
              </a:r>
            </a:p>
          </p:txBody>
        </p:sp>
        <p:sp>
          <p:nvSpPr>
            <p:cNvPr id="69" name="TextBox 23"/>
            <p:cNvSpPr txBox="1"/>
            <p:nvPr/>
          </p:nvSpPr>
          <p:spPr>
            <a:xfrm>
              <a:off x="2257007" y="1923274"/>
              <a:ext cx="391626" cy="141810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1333" dirty="0"/>
                <a:t>10</a:t>
              </a:r>
            </a:p>
          </p:txBody>
        </p:sp>
        <p:sp>
          <p:nvSpPr>
            <p:cNvPr id="70" name="Прямоугольник 69"/>
            <p:cNvSpPr/>
            <p:nvPr/>
          </p:nvSpPr>
          <p:spPr>
            <a:xfrm>
              <a:off x="1868997" y="2070689"/>
              <a:ext cx="492246" cy="73066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86400" tIns="4800" rIns="86400" bIns="4800" rtlCol="0" anchor="ctr">
              <a:spAutoFit/>
            </a:bodyPr>
            <a:lstStyle/>
            <a:p>
              <a:pPr algn="ctr"/>
              <a:r>
                <a:rPr lang="ru-RU" sz="933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1339/</a:t>
              </a:r>
              <a:r>
                <a:rPr lang="ru-RU" sz="933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413</a:t>
              </a:r>
            </a:p>
          </p:txBody>
        </p:sp>
        <p:sp>
          <p:nvSpPr>
            <p:cNvPr id="71" name="Прямоугольник 70"/>
            <p:cNvSpPr/>
            <p:nvPr/>
          </p:nvSpPr>
          <p:spPr>
            <a:xfrm>
              <a:off x="1860514" y="2151769"/>
              <a:ext cx="755834" cy="126303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33" dirty="0">
                  <a:solidFill>
                    <a:schemeClr val="tx1"/>
                  </a:solidFill>
                  <a:latin typeface="Calibri" pitchFamily="34" charset="0"/>
                  <a:cs typeface="Times New Roman" panose="02020603050405020304" pitchFamily="18" charset="0"/>
                </a:rPr>
                <a:t>5323/242033</a:t>
              </a:r>
              <a:endParaRPr lang="ru-RU" sz="933" b="1" dirty="0">
                <a:solidFill>
                  <a:schemeClr val="tx1"/>
                </a:solidFill>
                <a:latin typeface="Calibri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Скругленный прямоугольник 71"/>
            <p:cNvSpPr/>
            <p:nvPr/>
          </p:nvSpPr>
          <p:spPr>
            <a:xfrm>
              <a:off x="2361244" y="2071380"/>
              <a:ext cx="255103" cy="7372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33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</p:grpSp>
      <p:grpSp>
        <p:nvGrpSpPr>
          <p:cNvPr id="73" name="Группа 72"/>
          <p:cNvGrpSpPr/>
          <p:nvPr/>
        </p:nvGrpSpPr>
        <p:grpSpPr>
          <a:xfrm>
            <a:off x="4141277" y="2553924"/>
            <a:ext cx="1275908" cy="945931"/>
            <a:chOff x="2183522" y="1948569"/>
            <a:chExt cx="956930" cy="461815"/>
          </a:xfrm>
        </p:grpSpPr>
        <p:sp>
          <p:nvSpPr>
            <p:cNvPr id="74" name="TextBox 10"/>
            <p:cNvSpPr txBox="1"/>
            <p:nvPr/>
          </p:nvSpPr>
          <p:spPr>
            <a:xfrm>
              <a:off x="2183522" y="1948569"/>
              <a:ext cx="956930" cy="115168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33" dirty="0" err="1"/>
                <a:t>г.о.г</a:t>
              </a:r>
              <a:r>
                <a:rPr lang="ru-RU" sz="933" dirty="0"/>
                <a:t>. </a:t>
              </a:r>
              <a:r>
                <a:rPr lang="ru-RU" sz="933" dirty="0" err="1"/>
                <a:t>Н.Новгород</a:t>
              </a:r>
              <a:endParaRPr lang="ru-RU" sz="933" dirty="0"/>
            </a:p>
          </p:txBody>
        </p:sp>
        <p:sp>
          <p:nvSpPr>
            <p:cNvPr id="75" name="TextBox 23"/>
            <p:cNvSpPr txBox="1"/>
            <p:nvPr/>
          </p:nvSpPr>
          <p:spPr>
            <a:xfrm>
              <a:off x="2358453" y="2087896"/>
              <a:ext cx="384560" cy="145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1333" dirty="0"/>
                <a:t>8</a:t>
              </a:r>
            </a:p>
          </p:txBody>
        </p:sp>
        <p:sp>
          <p:nvSpPr>
            <p:cNvPr id="76" name="TextBox 23"/>
            <p:cNvSpPr txBox="1"/>
            <p:nvPr/>
          </p:nvSpPr>
          <p:spPr>
            <a:xfrm>
              <a:off x="2686457" y="2087896"/>
              <a:ext cx="391626" cy="145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1333" dirty="0"/>
                <a:t>10</a:t>
              </a:r>
            </a:p>
          </p:txBody>
        </p:sp>
        <p:sp>
          <p:nvSpPr>
            <p:cNvPr id="77" name="Прямоугольник 76"/>
            <p:cNvSpPr/>
            <p:nvPr/>
          </p:nvSpPr>
          <p:spPr>
            <a:xfrm>
              <a:off x="2268280" y="2229625"/>
              <a:ext cx="504582" cy="7482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86400" tIns="4800" rIns="86400" bIns="4800" rtlCol="0" anchor="ctr">
              <a:spAutoFit/>
            </a:bodyPr>
            <a:lstStyle/>
            <a:p>
              <a:pPr algn="ctr"/>
              <a:r>
                <a:rPr lang="ru-RU" sz="933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1585/</a:t>
              </a:r>
              <a:r>
                <a:rPr lang="ru-RU" sz="933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568</a:t>
              </a:r>
            </a:p>
          </p:txBody>
        </p:sp>
        <p:sp>
          <p:nvSpPr>
            <p:cNvPr id="78" name="Прямоугольник 77"/>
            <p:cNvSpPr/>
            <p:nvPr/>
          </p:nvSpPr>
          <p:spPr>
            <a:xfrm>
              <a:off x="2267710" y="2297618"/>
              <a:ext cx="810373" cy="112766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33" dirty="0">
                  <a:solidFill>
                    <a:schemeClr val="tx1"/>
                  </a:solidFill>
                  <a:cs typeface="Times New Roman" panose="02020603050405020304" pitchFamily="18" charset="0"/>
                </a:rPr>
                <a:t>20158/1276560</a:t>
              </a:r>
              <a:endParaRPr lang="ru-RU" sz="933" b="1" dirty="0">
                <a:solidFill>
                  <a:schemeClr val="tx1"/>
                </a:solidFill>
                <a:cs typeface="Times New Roman" panose="02020603050405020304" pitchFamily="18" charset="0"/>
              </a:endParaRPr>
            </a:p>
          </p:txBody>
        </p:sp>
        <p:sp>
          <p:nvSpPr>
            <p:cNvPr id="79" name="Скругленный прямоугольник 78"/>
            <p:cNvSpPr/>
            <p:nvPr/>
          </p:nvSpPr>
          <p:spPr>
            <a:xfrm>
              <a:off x="2763662" y="2225536"/>
              <a:ext cx="314422" cy="836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33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</a:p>
          </p:txBody>
        </p:sp>
      </p:grpSp>
      <p:sp>
        <p:nvSpPr>
          <p:cNvPr id="95" name="Text Box 2"/>
          <p:cNvSpPr txBox="1">
            <a:spLocks noChangeArrowheads="1"/>
          </p:cNvSpPr>
          <p:nvPr/>
        </p:nvSpPr>
        <p:spPr bwMode="auto">
          <a:xfrm>
            <a:off x="0" y="-7603"/>
            <a:ext cx="12192000" cy="67707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3" rIns="46603" bIns="23303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ИНФОРМАЦИОННЫЕ МАТЕРИАЛЫ ПО ОСАДКАМ И ПОРЫВАМ ВЕТРА НА ТЕРРИТОРИИ</a:t>
            </a:r>
          </a:p>
          <a:p>
            <a:r>
              <a:rPr lang="ru-RU" dirty="0"/>
              <a:t>НИЖЕГОРОДСКОЙ ОБЛАСТИ (РИСК НАРУШЕНИЯ ЭЛЕКТРОСНАБЖЕНИЯ  НА 07.02.2019)</a:t>
            </a:r>
          </a:p>
        </p:txBody>
      </p:sp>
      <p:grpSp>
        <p:nvGrpSpPr>
          <p:cNvPr id="96" name="Группа 95"/>
          <p:cNvGrpSpPr/>
          <p:nvPr/>
        </p:nvGrpSpPr>
        <p:grpSpPr>
          <a:xfrm>
            <a:off x="9042223" y="3514811"/>
            <a:ext cx="3368740" cy="3272176"/>
            <a:chOff x="6729843" y="5105670"/>
            <a:chExt cx="2526555" cy="1734509"/>
          </a:xfrm>
        </p:grpSpPr>
        <p:sp>
          <p:nvSpPr>
            <p:cNvPr id="97" name="Rectangle 93"/>
            <p:cNvSpPr>
              <a:spLocks noChangeArrowheads="1"/>
            </p:cNvSpPr>
            <p:nvPr/>
          </p:nvSpPr>
          <p:spPr bwMode="auto">
            <a:xfrm>
              <a:off x="6759625" y="5134700"/>
              <a:ext cx="2291068" cy="170547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Text Box 97"/>
            <p:cNvSpPr txBox="1">
              <a:spLocks noChangeArrowheads="1"/>
            </p:cNvSpPr>
            <p:nvPr/>
          </p:nvSpPr>
          <p:spPr bwMode="auto">
            <a:xfrm>
              <a:off x="7087051" y="5215784"/>
              <a:ext cx="1833905" cy="2196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прогноз нарушения ЛЭП</a:t>
              </a:r>
            </a:p>
          </p:txBody>
        </p:sp>
        <p:sp>
          <p:nvSpPr>
            <p:cNvPr id="99" name="Text Box 97"/>
            <p:cNvSpPr txBox="1">
              <a:spLocks noChangeArrowheads="1"/>
            </p:cNvSpPr>
            <p:nvPr/>
          </p:nvSpPr>
          <p:spPr bwMode="auto">
            <a:xfrm>
              <a:off x="7043418" y="5105670"/>
              <a:ext cx="1606384" cy="2196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00" name="Text Box 97"/>
            <p:cNvSpPr txBox="1">
              <a:spLocks noChangeArrowheads="1"/>
            </p:cNvSpPr>
            <p:nvPr/>
          </p:nvSpPr>
          <p:spPr bwMode="auto">
            <a:xfrm>
              <a:off x="7187581" y="6232909"/>
              <a:ext cx="1609849" cy="2523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1" name="TextBox 10"/>
            <p:cNvSpPr txBox="1"/>
            <p:nvPr/>
          </p:nvSpPr>
          <p:spPr>
            <a:xfrm>
              <a:off x="6729843" y="6596577"/>
              <a:ext cx="919351" cy="13598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1067" dirty="0">
                  <a:solidFill>
                    <a:prstClr val="black"/>
                  </a:solidFill>
                </a:rPr>
                <a:t>Славянский</a:t>
              </a:r>
            </a:p>
          </p:txBody>
        </p:sp>
        <p:sp>
          <p:nvSpPr>
            <p:cNvPr id="102" name="Text Box 97"/>
            <p:cNvSpPr txBox="1">
              <a:spLocks noChangeArrowheads="1"/>
            </p:cNvSpPr>
            <p:nvPr/>
          </p:nvSpPr>
          <p:spPr bwMode="auto">
            <a:xfrm>
              <a:off x="7100204" y="5552788"/>
              <a:ext cx="1994240" cy="208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за 24 часа</a:t>
              </a:r>
            </a:p>
          </p:txBody>
        </p:sp>
        <p:sp>
          <p:nvSpPr>
            <p:cNvPr id="103" name="TextBox 23"/>
            <p:cNvSpPr txBox="1"/>
            <p:nvPr/>
          </p:nvSpPr>
          <p:spPr>
            <a:xfrm>
              <a:off x="6816617" y="5566676"/>
              <a:ext cx="384560" cy="19390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777" dirty="0">
                  <a:solidFill>
                    <a:prstClr val="black"/>
                  </a:solidFill>
                </a:rPr>
                <a:t>20</a:t>
              </a:r>
            </a:p>
          </p:txBody>
        </p:sp>
        <p:sp>
          <p:nvSpPr>
            <p:cNvPr id="104" name="Полилиния 103"/>
            <p:cNvSpPr/>
            <p:nvPr/>
          </p:nvSpPr>
          <p:spPr>
            <a:xfrm>
              <a:off x="6844715" y="5281688"/>
              <a:ext cx="324905" cy="204788"/>
            </a:xfrm>
            <a:custGeom>
              <a:avLst/>
              <a:gdLst>
                <a:gd name="connsiteX0" fmla="*/ 42863 w 324905"/>
                <a:gd name="connsiteY0" fmla="*/ 28575 h 204788"/>
                <a:gd name="connsiteX1" fmla="*/ 47625 w 324905"/>
                <a:gd name="connsiteY1" fmla="*/ 4763 h 204788"/>
                <a:gd name="connsiteX2" fmla="*/ 61913 w 324905"/>
                <a:gd name="connsiteY2" fmla="*/ 0 h 204788"/>
                <a:gd name="connsiteX3" fmla="*/ 95250 w 324905"/>
                <a:gd name="connsiteY3" fmla="*/ 4763 h 204788"/>
                <a:gd name="connsiteX4" fmla="*/ 200025 w 324905"/>
                <a:gd name="connsiteY4" fmla="*/ 9525 h 204788"/>
                <a:gd name="connsiteX5" fmla="*/ 252413 w 324905"/>
                <a:gd name="connsiteY5" fmla="*/ 14288 h 204788"/>
                <a:gd name="connsiteX6" fmla="*/ 280988 w 324905"/>
                <a:gd name="connsiteY6" fmla="*/ 23813 h 204788"/>
                <a:gd name="connsiteX7" fmla="*/ 285750 w 324905"/>
                <a:gd name="connsiteY7" fmla="*/ 52388 h 204788"/>
                <a:gd name="connsiteX8" fmla="*/ 300038 w 324905"/>
                <a:gd name="connsiteY8" fmla="*/ 57150 h 204788"/>
                <a:gd name="connsiteX9" fmla="*/ 314325 w 324905"/>
                <a:gd name="connsiteY9" fmla="*/ 66675 h 204788"/>
                <a:gd name="connsiteX10" fmla="*/ 323850 w 324905"/>
                <a:gd name="connsiteY10" fmla="*/ 80963 h 204788"/>
                <a:gd name="connsiteX11" fmla="*/ 319088 w 324905"/>
                <a:gd name="connsiteY11" fmla="*/ 180975 h 204788"/>
                <a:gd name="connsiteX12" fmla="*/ 300038 w 324905"/>
                <a:gd name="connsiteY12" fmla="*/ 185738 h 204788"/>
                <a:gd name="connsiteX13" fmla="*/ 228600 w 324905"/>
                <a:gd name="connsiteY13" fmla="*/ 190500 h 204788"/>
                <a:gd name="connsiteX14" fmla="*/ 209550 w 324905"/>
                <a:gd name="connsiteY14" fmla="*/ 195263 h 204788"/>
                <a:gd name="connsiteX15" fmla="*/ 185738 w 324905"/>
                <a:gd name="connsiteY15" fmla="*/ 200025 h 204788"/>
                <a:gd name="connsiteX16" fmla="*/ 171450 w 324905"/>
                <a:gd name="connsiteY16" fmla="*/ 204788 h 204788"/>
                <a:gd name="connsiteX17" fmla="*/ 152400 w 324905"/>
                <a:gd name="connsiteY17" fmla="*/ 190500 h 204788"/>
                <a:gd name="connsiteX18" fmla="*/ 138113 w 324905"/>
                <a:gd name="connsiteY18" fmla="*/ 180975 h 204788"/>
                <a:gd name="connsiteX19" fmla="*/ 123825 w 324905"/>
                <a:gd name="connsiteY19" fmla="*/ 166688 h 204788"/>
                <a:gd name="connsiteX20" fmla="*/ 95250 w 324905"/>
                <a:gd name="connsiteY20" fmla="*/ 152400 h 204788"/>
                <a:gd name="connsiteX21" fmla="*/ 42863 w 324905"/>
                <a:gd name="connsiteY21" fmla="*/ 147638 h 204788"/>
                <a:gd name="connsiteX22" fmla="*/ 14288 w 324905"/>
                <a:gd name="connsiteY22" fmla="*/ 133350 h 204788"/>
                <a:gd name="connsiteX23" fmla="*/ 4763 w 324905"/>
                <a:gd name="connsiteY23" fmla="*/ 119063 h 204788"/>
                <a:gd name="connsiteX24" fmla="*/ 0 w 324905"/>
                <a:gd name="connsiteY24" fmla="*/ 104775 h 204788"/>
                <a:gd name="connsiteX25" fmla="*/ 19050 w 324905"/>
                <a:gd name="connsiteY25" fmla="*/ 42863 h 204788"/>
                <a:gd name="connsiteX26" fmla="*/ 42863 w 324905"/>
                <a:gd name="connsiteY26" fmla="*/ 28575 h 20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4905" h="204788">
                  <a:moveTo>
                    <a:pt x="42863" y="28575"/>
                  </a:moveTo>
                  <a:cubicBezTo>
                    <a:pt x="44450" y="20638"/>
                    <a:pt x="43135" y="11498"/>
                    <a:pt x="47625" y="4763"/>
                  </a:cubicBezTo>
                  <a:cubicBezTo>
                    <a:pt x="50410" y="586"/>
                    <a:pt x="56893" y="0"/>
                    <a:pt x="61913" y="0"/>
                  </a:cubicBezTo>
                  <a:cubicBezTo>
                    <a:pt x="73138" y="0"/>
                    <a:pt x="84138" y="3175"/>
                    <a:pt x="95250" y="4763"/>
                  </a:cubicBezTo>
                  <a:cubicBezTo>
                    <a:pt x="147969" y="22336"/>
                    <a:pt x="113804" y="14914"/>
                    <a:pt x="200025" y="9525"/>
                  </a:cubicBezTo>
                  <a:cubicBezTo>
                    <a:pt x="217488" y="11113"/>
                    <a:pt x="235145" y="11241"/>
                    <a:pt x="252413" y="14288"/>
                  </a:cubicBezTo>
                  <a:cubicBezTo>
                    <a:pt x="262300" y="16033"/>
                    <a:pt x="280988" y="23813"/>
                    <a:pt x="280988" y="23813"/>
                  </a:cubicBezTo>
                  <a:cubicBezTo>
                    <a:pt x="282575" y="33338"/>
                    <a:pt x="280959" y="44004"/>
                    <a:pt x="285750" y="52388"/>
                  </a:cubicBezTo>
                  <a:cubicBezTo>
                    <a:pt x="288241" y="56747"/>
                    <a:pt x="295548" y="54905"/>
                    <a:pt x="300038" y="57150"/>
                  </a:cubicBezTo>
                  <a:cubicBezTo>
                    <a:pt x="305157" y="59710"/>
                    <a:pt x="309563" y="63500"/>
                    <a:pt x="314325" y="66675"/>
                  </a:cubicBezTo>
                  <a:cubicBezTo>
                    <a:pt x="317500" y="71438"/>
                    <a:pt x="323612" y="75244"/>
                    <a:pt x="323850" y="80963"/>
                  </a:cubicBezTo>
                  <a:cubicBezTo>
                    <a:pt x="325240" y="114309"/>
                    <a:pt x="326484" y="148430"/>
                    <a:pt x="319088" y="180975"/>
                  </a:cubicBezTo>
                  <a:cubicBezTo>
                    <a:pt x="317637" y="187358"/>
                    <a:pt x="306548" y="185053"/>
                    <a:pt x="300038" y="185738"/>
                  </a:cubicBezTo>
                  <a:cubicBezTo>
                    <a:pt x="276304" y="188236"/>
                    <a:pt x="252413" y="188913"/>
                    <a:pt x="228600" y="190500"/>
                  </a:cubicBezTo>
                  <a:cubicBezTo>
                    <a:pt x="222250" y="192088"/>
                    <a:pt x="215940" y="193843"/>
                    <a:pt x="209550" y="195263"/>
                  </a:cubicBezTo>
                  <a:cubicBezTo>
                    <a:pt x="201648" y="197019"/>
                    <a:pt x="193591" y="198062"/>
                    <a:pt x="185738" y="200025"/>
                  </a:cubicBezTo>
                  <a:cubicBezTo>
                    <a:pt x="180868" y="201243"/>
                    <a:pt x="176213" y="203200"/>
                    <a:pt x="171450" y="204788"/>
                  </a:cubicBezTo>
                  <a:cubicBezTo>
                    <a:pt x="165100" y="200025"/>
                    <a:pt x="158859" y="195114"/>
                    <a:pt x="152400" y="190500"/>
                  </a:cubicBezTo>
                  <a:cubicBezTo>
                    <a:pt x="147743" y="187173"/>
                    <a:pt x="142510" y="184639"/>
                    <a:pt x="138113" y="180975"/>
                  </a:cubicBezTo>
                  <a:cubicBezTo>
                    <a:pt x="132939" y="176663"/>
                    <a:pt x="128999" y="171000"/>
                    <a:pt x="123825" y="166688"/>
                  </a:cubicBezTo>
                  <a:cubicBezTo>
                    <a:pt x="116019" y="160183"/>
                    <a:pt x="105619" y="153881"/>
                    <a:pt x="95250" y="152400"/>
                  </a:cubicBezTo>
                  <a:cubicBezTo>
                    <a:pt x="77892" y="149920"/>
                    <a:pt x="60325" y="149225"/>
                    <a:pt x="42863" y="147638"/>
                  </a:cubicBezTo>
                  <a:cubicBezTo>
                    <a:pt x="31242" y="143764"/>
                    <a:pt x="23520" y="142582"/>
                    <a:pt x="14288" y="133350"/>
                  </a:cubicBezTo>
                  <a:cubicBezTo>
                    <a:pt x="10241" y="129303"/>
                    <a:pt x="7323" y="124182"/>
                    <a:pt x="4763" y="119063"/>
                  </a:cubicBezTo>
                  <a:cubicBezTo>
                    <a:pt x="2518" y="114573"/>
                    <a:pt x="1588" y="109538"/>
                    <a:pt x="0" y="104775"/>
                  </a:cubicBezTo>
                  <a:cubicBezTo>
                    <a:pt x="5433" y="50448"/>
                    <a:pt x="-6518" y="68431"/>
                    <a:pt x="19050" y="42863"/>
                  </a:cubicBezTo>
                  <a:lnTo>
                    <a:pt x="42863" y="28575"/>
                  </a:lnTo>
                  <a:close/>
                </a:path>
              </a:pathLst>
            </a:custGeom>
            <a:solidFill>
              <a:srgbClr val="FF0000">
                <a:alpha val="4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ru-RU" sz="3200">
                <a:solidFill>
                  <a:prstClr val="white"/>
                </a:solidFill>
              </a:endParaRPr>
            </a:p>
          </p:txBody>
        </p:sp>
        <p:sp>
          <p:nvSpPr>
            <p:cNvPr id="105" name="TextBox 23"/>
            <p:cNvSpPr txBox="1"/>
            <p:nvPr/>
          </p:nvSpPr>
          <p:spPr>
            <a:xfrm>
              <a:off x="6817482" y="5841624"/>
              <a:ext cx="410153" cy="19390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777" dirty="0">
                  <a:solidFill>
                    <a:prstClr val="black"/>
                  </a:solidFill>
                </a:rPr>
                <a:t>15</a:t>
              </a:r>
            </a:p>
          </p:txBody>
        </p:sp>
        <p:sp>
          <p:nvSpPr>
            <p:cNvPr id="106" name="Прямоугольник 105"/>
            <p:cNvSpPr/>
            <p:nvPr/>
          </p:nvSpPr>
          <p:spPr>
            <a:xfrm>
              <a:off x="6830521" y="6159557"/>
              <a:ext cx="527227" cy="13816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12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107" name="Text Box 97"/>
            <p:cNvSpPr txBox="1">
              <a:spLocks noChangeArrowheads="1"/>
            </p:cNvSpPr>
            <p:nvPr/>
          </p:nvSpPr>
          <p:spPr bwMode="auto">
            <a:xfrm>
              <a:off x="7357748" y="6587325"/>
              <a:ext cx="1831079" cy="208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муниципальное образование</a:t>
              </a:r>
            </a:p>
          </p:txBody>
        </p:sp>
        <p:sp>
          <p:nvSpPr>
            <p:cNvPr id="108" name="Text Box 97"/>
            <p:cNvSpPr txBox="1">
              <a:spLocks noChangeArrowheads="1"/>
            </p:cNvSpPr>
            <p:nvPr/>
          </p:nvSpPr>
          <p:spPr bwMode="auto">
            <a:xfrm>
              <a:off x="7144025" y="5822778"/>
              <a:ext cx="1831079" cy="208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ветра, м</a:t>
              </a:r>
              <a:r>
                <a:rPr lang="en-US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/</a:t>
              </a: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с</a:t>
              </a:r>
            </a:p>
          </p:txBody>
        </p:sp>
        <p:sp>
          <p:nvSpPr>
            <p:cNvPr id="109" name="Text Box 97"/>
            <p:cNvSpPr txBox="1">
              <a:spLocks noChangeArrowheads="1"/>
            </p:cNvSpPr>
            <p:nvPr/>
          </p:nvSpPr>
          <p:spPr bwMode="auto">
            <a:xfrm>
              <a:off x="7195683" y="5351723"/>
              <a:ext cx="1896493" cy="2523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227529" tIns="113767" rIns="227529" bIns="11376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6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067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 110 кВт</a:t>
              </a:r>
            </a:p>
          </p:txBody>
        </p:sp>
        <p:cxnSp>
          <p:nvCxnSpPr>
            <p:cNvPr id="110" name="Прямая соединительная линия 109"/>
            <p:cNvCxnSpPr/>
            <p:nvPr/>
          </p:nvCxnSpPr>
          <p:spPr>
            <a:xfrm>
              <a:off x="6869432" y="5536334"/>
              <a:ext cx="275997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 Box 97"/>
            <p:cNvSpPr txBox="1">
              <a:spLocks noChangeArrowheads="1"/>
            </p:cNvSpPr>
            <p:nvPr/>
          </p:nvSpPr>
          <p:spPr bwMode="auto">
            <a:xfrm>
              <a:off x="7357748" y="6084969"/>
              <a:ext cx="1898650" cy="2088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1067" kern="0" dirty="0">
                  <a:solidFill>
                    <a:srgbClr val="000000"/>
                  </a:solidFill>
                  <a:latin typeface="Times New Roman" pitchFamily="18" charset="0"/>
                </a:rPr>
                <a:t>- </a:t>
              </a:r>
              <a:r>
                <a:rPr lang="ru-RU" altLang="ru-RU" sz="1067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</p:grpSp>
      <p:sp>
        <p:nvSpPr>
          <p:cNvPr id="112" name="Прямоугольник 111"/>
          <p:cNvSpPr/>
          <p:nvPr/>
        </p:nvSpPr>
        <p:spPr>
          <a:xfrm>
            <a:off x="9175991" y="5820086"/>
            <a:ext cx="903816" cy="195791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5135" tIns="72567" rIns="145135" bIns="72567" rtlCol="0" anchor="ctr"/>
          <a:lstStyle/>
          <a:p>
            <a:pPr algn="ctr"/>
            <a:r>
              <a:rPr lang="ru-RU" sz="933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1599/10330</a:t>
            </a:r>
            <a:endParaRPr lang="ru-RU" sz="933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Text Box 97"/>
          <p:cNvSpPr txBox="1">
            <a:spLocks noChangeArrowheads="1"/>
          </p:cNvSpPr>
          <p:nvPr/>
        </p:nvSpPr>
        <p:spPr bwMode="auto">
          <a:xfrm>
            <a:off x="10027080" y="5757606"/>
            <a:ext cx="3459645" cy="3939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227529" tIns="113767" rIns="227529" bIns="11376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067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/населения</a:t>
            </a:r>
          </a:p>
        </p:txBody>
      </p:sp>
      <p:sp>
        <p:nvSpPr>
          <p:cNvPr id="115" name="Скругленный прямоугольник 114"/>
          <p:cNvSpPr/>
          <p:nvPr/>
        </p:nvSpPr>
        <p:spPr>
          <a:xfrm>
            <a:off x="9234910" y="6073030"/>
            <a:ext cx="323020" cy="27428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116" name="Text Box 97"/>
          <p:cNvSpPr txBox="1">
            <a:spLocks noChangeArrowheads="1"/>
          </p:cNvSpPr>
          <p:nvPr/>
        </p:nvSpPr>
        <p:spPr bwMode="auto">
          <a:xfrm>
            <a:off x="9647304" y="6051063"/>
            <a:ext cx="2544696" cy="395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3" tIns="53473" rIns="106943" bIns="5347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124">
              <a:defRPr/>
            </a:pP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износ электроэнергетических</a:t>
            </a:r>
          </a:p>
          <a:p>
            <a:pPr defTabSz="1069124">
              <a:defRPr/>
            </a:pP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систем </a:t>
            </a:r>
          </a:p>
        </p:txBody>
      </p:sp>
      <p:grpSp>
        <p:nvGrpSpPr>
          <p:cNvPr id="117" name="Группа 116"/>
          <p:cNvGrpSpPr/>
          <p:nvPr/>
        </p:nvGrpSpPr>
        <p:grpSpPr>
          <a:xfrm>
            <a:off x="11492763" y="27867"/>
            <a:ext cx="625999" cy="607133"/>
            <a:chOff x="11467356" y="61730"/>
            <a:chExt cx="625999" cy="526433"/>
          </a:xfrm>
        </p:grpSpPr>
        <p:sp>
          <p:nvSpPr>
            <p:cNvPr id="11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2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25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13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6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27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13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8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1361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33598"/>
            <a:ext cx="12204977" cy="6224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9" name="TextBox 23"/>
          <p:cNvSpPr txBox="1"/>
          <p:nvPr/>
        </p:nvSpPr>
        <p:spPr>
          <a:xfrm>
            <a:off x="1555677" y="2875989"/>
            <a:ext cx="1007788" cy="4001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9" tIns="45719" rIns="91439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2000" dirty="0"/>
              <a:t>10</a:t>
            </a:r>
          </a:p>
        </p:txBody>
      </p:sp>
      <p:sp>
        <p:nvSpPr>
          <p:cNvPr id="120" name="TextBox 23"/>
          <p:cNvSpPr txBox="1"/>
          <p:nvPr/>
        </p:nvSpPr>
        <p:spPr>
          <a:xfrm>
            <a:off x="617881" y="2875989"/>
            <a:ext cx="944903" cy="400108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9" tIns="45719" rIns="91439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2000" dirty="0"/>
              <a:t>8</a:t>
            </a:r>
          </a:p>
        </p:txBody>
      </p:sp>
      <p:sp>
        <p:nvSpPr>
          <p:cNvPr id="121" name="TextBox 10"/>
          <p:cNvSpPr txBox="1"/>
          <p:nvPr/>
        </p:nvSpPr>
        <p:spPr>
          <a:xfrm>
            <a:off x="67735" y="2494989"/>
            <a:ext cx="3141133" cy="40010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9" tIns="45719" rIns="91439" bIns="45719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270"/>
            <a:r>
              <a:rPr lang="ru-RU" altLang="ru-RU" sz="2000" dirty="0">
                <a:solidFill>
                  <a:prstClr val="black"/>
                </a:solidFill>
              </a:rPr>
              <a:t>г. Нижний Новгород</a:t>
            </a:r>
          </a:p>
        </p:txBody>
      </p:sp>
      <p:sp>
        <p:nvSpPr>
          <p:cNvPr id="122" name="Text Box 2"/>
          <p:cNvSpPr txBox="1">
            <a:spLocks noChangeArrowheads="1"/>
          </p:cNvSpPr>
          <p:nvPr/>
        </p:nvSpPr>
        <p:spPr bwMode="auto">
          <a:xfrm>
            <a:off x="1" y="-1"/>
            <a:ext cx="12204976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3" rIns="46603" bIns="23303" anchor="ctr"/>
          <a:lstStyle>
            <a:defPPr>
              <a:defRPr lang="ru-RU"/>
            </a:defPPr>
            <a:lvl1pPr algn="ctr">
              <a:defRPr sz="140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ИНФОРМАЦИОННЫЕ МАТЕРИАЛЫ ПО ОСАДКАМ И ПОРЫВАМ ВЕТРА НА ТЕРРИТОРИИ</a:t>
            </a:r>
          </a:p>
          <a:p>
            <a:r>
              <a:rPr lang="ru-RU" dirty="0"/>
              <a:t>ГО ГОРОД НИЖНИЙ НОВГОРОД (РИСК НАРУШЕНИЯ ЭЛЕКТРОСНАБЖЕНИЯ НА 07.02.2019)</a:t>
            </a:r>
          </a:p>
        </p:txBody>
      </p:sp>
      <p:grpSp>
        <p:nvGrpSpPr>
          <p:cNvPr id="123" name="Группа 122"/>
          <p:cNvGrpSpPr/>
          <p:nvPr/>
        </p:nvGrpSpPr>
        <p:grpSpPr>
          <a:xfrm>
            <a:off x="11610366" y="61738"/>
            <a:ext cx="581679" cy="526433"/>
            <a:chOff x="9625856" y="4064"/>
            <a:chExt cx="625999" cy="526433"/>
          </a:xfrm>
        </p:grpSpPr>
        <p:sp>
          <p:nvSpPr>
            <p:cNvPr id="12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80943" tIns="90475" rIns="180943" bIns="90475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2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80943" tIns="90475" rIns="180943" bIns="90475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1" name="Group 51"/>
            <p:cNvGrpSpPr>
              <a:grpSpLocks/>
            </p:cNvGrpSpPr>
            <p:nvPr/>
          </p:nvGrpSpPr>
          <p:grpSpPr bwMode="auto">
            <a:xfrm>
              <a:off x="9857913" y="76993"/>
              <a:ext cx="160490" cy="177478"/>
              <a:chOff x="3376" y="927"/>
              <a:chExt cx="583" cy="769"/>
            </a:xfrm>
          </p:grpSpPr>
          <p:sp>
            <p:nvSpPr>
              <p:cNvPr id="13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892" tIns="90448" rIns="180892" bIns="9044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80943" tIns="90475" rIns="180943" bIns="90475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3" name="Group 404"/>
            <p:cNvGrpSpPr>
              <a:grpSpLocks/>
            </p:cNvGrpSpPr>
            <p:nvPr/>
          </p:nvGrpSpPr>
          <p:grpSpPr bwMode="auto">
            <a:xfrm>
              <a:off x="9739826" y="139308"/>
              <a:ext cx="400541" cy="273256"/>
              <a:chOff x="4421" y="1250"/>
              <a:chExt cx="1455" cy="1184"/>
            </a:xfrm>
          </p:grpSpPr>
          <p:sp>
            <p:nvSpPr>
              <p:cNvPr id="1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80943" tIns="90475" rIns="180943" bIns="90475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49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80892" tIns="90448" rIns="180892" bIns="9044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49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082" name="Text Box 182"/>
          <p:cNvSpPr txBox="1">
            <a:spLocks noChangeArrowheads="1"/>
          </p:cNvSpPr>
          <p:nvPr/>
        </p:nvSpPr>
        <p:spPr bwMode="auto">
          <a:xfrm>
            <a:off x="6158085" y="3476488"/>
            <a:ext cx="1905220" cy="31884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1923" tIns="35960" rIns="71923" bIns="3596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Нижний Новгород </a:t>
            </a:r>
          </a:p>
        </p:txBody>
      </p:sp>
      <p:sp>
        <p:nvSpPr>
          <p:cNvPr id="490" name="Скругленный прямоугольник 489"/>
          <p:cNvSpPr/>
          <p:nvPr/>
        </p:nvSpPr>
        <p:spPr>
          <a:xfrm>
            <a:off x="2639720" y="2895096"/>
            <a:ext cx="477520" cy="32599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1333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25%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9082618" y="4900505"/>
            <a:ext cx="3197860" cy="1898494"/>
            <a:chOff x="6811963" y="3675380"/>
            <a:chExt cx="2398395" cy="1423871"/>
          </a:xfrm>
        </p:grpSpPr>
        <p:sp>
          <p:nvSpPr>
            <p:cNvPr id="491" name="Rectangle 93"/>
            <p:cNvSpPr>
              <a:spLocks noChangeArrowheads="1"/>
            </p:cNvSpPr>
            <p:nvPr/>
          </p:nvSpPr>
          <p:spPr bwMode="auto">
            <a:xfrm>
              <a:off x="6811963" y="3675380"/>
              <a:ext cx="2290762" cy="142367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 hangingPunct="1"/>
              <a:endParaRPr lang="ru-RU" altLang="ru-RU" sz="16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493" name="Text Box 97"/>
            <p:cNvSpPr txBox="1">
              <a:spLocks noChangeArrowheads="1"/>
            </p:cNvSpPr>
            <p:nvPr/>
          </p:nvSpPr>
          <p:spPr bwMode="auto">
            <a:xfrm>
              <a:off x="7164404" y="3675380"/>
              <a:ext cx="1606550" cy="3108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200" b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495" name="TextBox 10"/>
            <p:cNvSpPr txBox="1"/>
            <p:nvPr/>
          </p:nvSpPr>
          <p:spPr>
            <a:xfrm>
              <a:off x="6851865" y="4860962"/>
              <a:ext cx="769246" cy="19240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1067" dirty="0">
                  <a:solidFill>
                    <a:prstClr val="black"/>
                  </a:solidFill>
                </a:rPr>
                <a:t>Славянский</a:t>
              </a:r>
            </a:p>
          </p:txBody>
        </p:sp>
        <p:sp>
          <p:nvSpPr>
            <p:cNvPr id="496" name="Text Box 97"/>
            <p:cNvSpPr txBox="1">
              <a:spLocks noChangeArrowheads="1"/>
            </p:cNvSpPr>
            <p:nvPr/>
          </p:nvSpPr>
          <p:spPr bwMode="auto">
            <a:xfrm>
              <a:off x="7151688" y="4052570"/>
              <a:ext cx="1993900" cy="2954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r>
                <a:rPr lang="ru-RU" altLang="ru-RU" sz="1067" dirty="0">
                  <a:solidFill>
                    <a:srgbClr val="000000"/>
                  </a:solidFill>
                  <a:latin typeface="Times New Roman" pitchFamily="18" charset="0"/>
                </a:rPr>
                <a:t>- количество осадков в мм за 24 ч</a:t>
              </a:r>
            </a:p>
          </p:txBody>
        </p:sp>
        <p:sp>
          <p:nvSpPr>
            <p:cNvPr id="497" name="TextBox 23"/>
            <p:cNvSpPr txBox="1"/>
            <p:nvPr/>
          </p:nvSpPr>
          <p:spPr>
            <a:xfrm>
              <a:off x="6868441" y="4068068"/>
              <a:ext cx="411018" cy="2743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777" dirty="0">
                  <a:solidFill>
                    <a:prstClr val="black"/>
                  </a:solidFill>
                  <a:latin typeface="Calibri"/>
                </a:rPr>
                <a:t>20</a:t>
              </a:r>
            </a:p>
          </p:txBody>
        </p:sp>
        <p:sp>
          <p:nvSpPr>
            <p:cNvPr id="499" name="TextBox 23"/>
            <p:cNvSpPr txBox="1"/>
            <p:nvPr/>
          </p:nvSpPr>
          <p:spPr>
            <a:xfrm>
              <a:off x="6869306" y="4381268"/>
              <a:ext cx="410153" cy="2743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777" dirty="0">
                  <a:solidFill>
                    <a:prstClr val="black"/>
                  </a:solidFill>
                  <a:latin typeface="Calibri"/>
                </a:rPr>
                <a:t>15</a:t>
              </a:r>
            </a:p>
          </p:txBody>
        </p:sp>
        <p:sp>
          <p:nvSpPr>
            <p:cNvPr id="501" name="Text Box 97"/>
            <p:cNvSpPr txBox="1">
              <a:spLocks noChangeArrowheads="1"/>
            </p:cNvSpPr>
            <p:nvPr/>
          </p:nvSpPr>
          <p:spPr bwMode="auto">
            <a:xfrm>
              <a:off x="7378383" y="4803775"/>
              <a:ext cx="1831975" cy="2954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067">
                  <a:solidFill>
                    <a:srgbClr val="000000"/>
                  </a:solidFill>
                  <a:latin typeface="Times New Roman" pitchFamily="18" charset="0"/>
                </a:rPr>
                <a:t>- муниципальное образование</a:t>
              </a:r>
            </a:p>
          </p:txBody>
        </p:sp>
        <p:sp>
          <p:nvSpPr>
            <p:cNvPr id="502" name="Text Box 97"/>
            <p:cNvSpPr txBox="1">
              <a:spLocks noChangeArrowheads="1"/>
            </p:cNvSpPr>
            <p:nvPr/>
          </p:nvSpPr>
          <p:spPr bwMode="auto">
            <a:xfrm>
              <a:off x="7196138" y="4360545"/>
              <a:ext cx="1830387" cy="2954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067">
                  <a:solidFill>
                    <a:srgbClr val="000000"/>
                  </a:solidFill>
                  <a:latin typeface="Times New Roman" pitchFamily="18" charset="0"/>
                </a:rPr>
                <a:t>- порывы ветра, м</a:t>
              </a:r>
              <a:r>
                <a:rPr lang="en-US" altLang="ru-RU" sz="1067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r>
                <a:rPr lang="ru-RU" altLang="ru-RU" sz="1067">
                  <a:solidFill>
                    <a:srgbClr val="000000"/>
                  </a:solidFill>
                  <a:latin typeface="Times New Roman" pitchFamily="18" charset="0"/>
                </a:rPr>
                <a:t>с</a:t>
              </a:r>
            </a:p>
          </p:txBody>
        </p:sp>
        <p:sp>
          <p:nvSpPr>
            <p:cNvPr id="503" name="Text Box 97"/>
            <p:cNvSpPr txBox="1">
              <a:spLocks noChangeArrowheads="1"/>
            </p:cNvSpPr>
            <p:nvPr/>
          </p:nvSpPr>
          <p:spPr bwMode="auto">
            <a:xfrm>
              <a:off x="7132638" y="3855720"/>
              <a:ext cx="1895475" cy="3569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227529" tIns="113767" rIns="227529" bIns="113767">
              <a:spAutoFit/>
            </a:bodyPr>
            <a:lstStyle>
              <a:lvl1pPr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dirty="0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1067" dirty="0">
                  <a:solidFill>
                    <a:srgbClr val="000000"/>
                  </a:solidFill>
                  <a:latin typeface="Times New Roman" pitchFamily="18" charset="0"/>
                </a:rPr>
                <a:t>- линии электропередач 110 кВт</a:t>
              </a:r>
            </a:p>
          </p:txBody>
        </p:sp>
        <p:cxnSp>
          <p:nvCxnSpPr>
            <p:cNvPr id="504" name="Прямая соединительная линия 503"/>
            <p:cNvCxnSpPr/>
            <p:nvPr/>
          </p:nvCxnSpPr>
          <p:spPr>
            <a:xfrm>
              <a:off x="6921500" y="4033520"/>
              <a:ext cx="276225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6" name="Скругленный прямоугольник 505"/>
            <p:cNvSpPr/>
            <p:nvPr/>
          </p:nvSpPr>
          <p:spPr>
            <a:xfrm>
              <a:off x="6965633" y="4708525"/>
              <a:ext cx="266700" cy="188913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>
                <a:defRPr/>
              </a:pPr>
              <a:r>
                <a:rPr lang="ru-RU" sz="1067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507" name="Text Box 97"/>
            <p:cNvSpPr txBox="1">
              <a:spLocks noChangeArrowheads="1"/>
            </p:cNvSpPr>
            <p:nvPr/>
          </p:nvSpPr>
          <p:spPr bwMode="auto">
            <a:xfrm>
              <a:off x="7221220" y="4659313"/>
              <a:ext cx="1928813" cy="2618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42591" tIns="71297" rIns="142591" bIns="71297">
              <a:spAutoFit/>
            </a:bodyPr>
            <a:lstStyle>
              <a:lvl1pPr defTabSz="1068388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068388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068388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068388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068388"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068388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068388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068388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068388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333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r>
                <a:rPr lang="ru-RU" altLang="ru-RU" sz="1067">
                  <a:solidFill>
                    <a:srgbClr val="000000"/>
                  </a:solidFill>
                  <a:latin typeface="Times New Roman" pitchFamily="18" charset="0"/>
                </a:rPr>
                <a:t>- износ электроэнергетических систем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590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0"/>
            <a:ext cx="12191999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1" name="Picture 3" descr="N:\!06.02.2019\нижнийосад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09168" y="701645"/>
            <a:ext cx="3287643" cy="2641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 Box 97"/>
          <p:cNvSpPr txBox="1">
            <a:spLocks noChangeArrowheads="1"/>
          </p:cNvSpPr>
          <p:nvPr/>
        </p:nvSpPr>
        <p:spPr bwMode="auto">
          <a:xfrm>
            <a:off x="11477384" y="6302872"/>
            <a:ext cx="1819521" cy="231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3" tIns="53473" rIns="106943" bIns="5347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124">
              <a:defRPr/>
            </a:pPr>
            <a:endParaRPr lang="ru-RU" altLang="ru-RU" sz="8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857" name="Text Box 2"/>
          <p:cNvSpPr txBox="1">
            <a:spLocks noChangeArrowheads="1"/>
          </p:cNvSpPr>
          <p:nvPr/>
        </p:nvSpPr>
        <p:spPr bwMode="auto">
          <a:xfrm>
            <a:off x="1" y="-1"/>
            <a:ext cx="12204976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3" rIns="46603" bIns="23303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ИНФОРМАЦИОННЫЕ МАТЕРИАЛЫ ПО ОСАДКАМ И ПОРЫВАМ ВЕТРА НА ТЕРРИТОРИИ</a:t>
            </a:r>
          </a:p>
          <a:p>
            <a:r>
              <a:rPr lang="ru-RU" dirty="0"/>
              <a:t>НИЖЕГОРОДСКОЙ ОБЛАСТИ  (РИСК НАРУШЕНИЯ ЭЛЕКТРОСНАБЖЕНИЯ НА 07.02.2019)</a:t>
            </a:r>
          </a:p>
        </p:txBody>
      </p:sp>
      <p:grpSp>
        <p:nvGrpSpPr>
          <p:cNvPr id="18" name="Group 316"/>
          <p:cNvGrpSpPr>
            <a:grpSpLocks/>
          </p:cNvGrpSpPr>
          <p:nvPr/>
        </p:nvGrpSpPr>
        <p:grpSpPr bwMode="auto">
          <a:xfrm>
            <a:off x="7917134" y="2174146"/>
            <a:ext cx="281487" cy="221311"/>
            <a:chOff x="4727" y="2506"/>
            <a:chExt cx="706" cy="1172"/>
          </a:xfrm>
        </p:grpSpPr>
        <p:sp>
          <p:nvSpPr>
            <p:cNvPr id="230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0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0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0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0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3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8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8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8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8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2113" name="TextBox 10"/>
          <p:cNvSpPr txBox="1"/>
          <p:nvPr/>
        </p:nvSpPr>
        <p:spPr>
          <a:xfrm>
            <a:off x="330201" y="1257301"/>
            <a:ext cx="2247900" cy="379656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867" dirty="0"/>
              <a:t>г.  Н. Новгород</a:t>
            </a:r>
          </a:p>
        </p:txBody>
      </p:sp>
      <p:sp>
        <p:nvSpPr>
          <p:cNvPr id="2114" name="TextBox 23"/>
          <p:cNvSpPr txBox="1"/>
          <p:nvPr/>
        </p:nvSpPr>
        <p:spPr>
          <a:xfrm>
            <a:off x="774701" y="1663699"/>
            <a:ext cx="749299" cy="318100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1467" dirty="0"/>
              <a:t>8</a:t>
            </a:r>
          </a:p>
        </p:txBody>
      </p:sp>
      <p:sp>
        <p:nvSpPr>
          <p:cNvPr id="2115" name="TextBox 23"/>
          <p:cNvSpPr txBox="1"/>
          <p:nvPr/>
        </p:nvSpPr>
        <p:spPr>
          <a:xfrm>
            <a:off x="1422594" y="1676400"/>
            <a:ext cx="647505" cy="318100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1467" dirty="0"/>
              <a:t>10</a:t>
            </a:r>
          </a:p>
        </p:txBody>
      </p:sp>
      <p:sp>
        <p:nvSpPr>
          <p:cNvPr id="2116" name="Прямоугольник 2115"/>
          <p:cNvSpPr/>
          <p:nvPr/>
        </p:nvSpPr>
        <p:spPr>
          <a:xfrm>
            <a:off x="672624" y="2109715"/>
            <a:ext cx="889427" cy="23546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6400" tIns="4800" rIns="86400" bIns="4800" rtlCol="0" anchor="ctr">
            <a:spAutoFit/>
          </a:bodyPr>
          <a:lstStyle/>
          <a:p>
            <a:pPr algn="ctr"/>
            <a:r>
              <a:rPr lang="ru-RU" sz="1467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1585/</a:t>
            </a:r>
            <a:r>
              <a:rPr lang="ru-RU" sz="1467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568</a:t>
            </a:r>
          </a:p>
        </p:txBody>
      </p:sp>
      <p:sp>
        <p:nvSpPr>
          <p:cNvPr id="2117" name="Прямоугольник 2116"/>
          <p:cNvSpPr/>
          <p:nvPr/>
        </p:nvSpPr>
        <p:spPr>
          <a:xfrm>
            <a:off x="666455" y="2425701"/>
            <a:ext cx="1606845" cy="431800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20158/1276560</a:t>
            </a:r>
            <a:endParaRPr lang="ru-RU" sz="16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18" name="Скругленный прямоугольник 2117"/>
          <p:cNvSpPr/>
          <p:nvPr/>
        </p:nvSpPr>
        <p:spPr>
          <a:xfrm>
            <a:off x="1838960" y="2108201"/>
            <a:ext cx="387467" cy="25176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067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25%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8890114" y="702735"/>
            <a:ext cx="3099815" cy="307775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121917" tIns="60959" rIns="121917" bIns="6095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выпадения осадков 07.02.2019</a:t>
            </a:r>
          </a:p>
        </p:txBody>
      </p:sp>
      <p:grpSp>
        <p:nvGrpSpPr>
          <p:cNvPr id="200" name="Группа 199"/>
          <p:cNvGrpSpPr/>
          <p:nvPr/>
        </p:nvGrpSpPr>
        <p:grpSpPr>
          <a:xfrm>
            <a:off x="11492763" y="27867"/>
            <a:ext cx="625999" cy="607133"/>
            <a:chOff x="11467356" y="61730"/>
            <a:chExt cx="625999" cy="526433"/>
          </a:xfrm>
        </p:grpSpPr>
        <p:sp>
          <p:nvSpPr>
            <p:cNvPr id="201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2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3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4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5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06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08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16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9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10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13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1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2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67" name="TextBox 666"/>
          <p:cNvSpPr txBox="1"/>
          <p:nvPr/>
        </p:nvSpPr>
        <p:spPr>
          <a:xfrm>
            <a:off x="9712365" y="2108200"/>
            <a:ext cx="1489035" cy="287321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lIns="121917" tIns="60959" rIns="121917" bIns="60959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ct val="0"/>
              </a:spcBef>
            </a:pPr>
            <a:r>
              <a:rPr lang="ru-RU" altLang="ru-RU" sz="1067" dirty="0"/>
              <a:t>Нижний Новгород</a:t>
            </a:r>
          </a:p>
        </p:txBody>
      </p:sp>
      <p:pic>
        <p:nvPicPr>
          <p:cNvPr id="668" name="Picture 4" descr="C:\Users\30078\Desktop\2612\ПФО\скрины\осадки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2388" y="2965876"/>
            <a:ext cx="3020627" cy="262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9" name="Text Box 182"/>
          <p:cNvSpPr txBox="1">
            <a:spLocks noChangeArrowheads="1"/>
          </p:cNvSpPr>
          <p:nvPr/>
        </p:nvSpPr>
        <p:spPr bwMode="auto">
          <a:xfrm>
            <a:off x="4959245" y="1462484"/>
            <a:ext cx="1902336" cy="34304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895" tIns="47945" rIns="95895" bIns="47945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Нижний Новгород</a:t>
            </a:r>
          </a:p>
        </p:txBody>
      </p:sp>
      <p:sp>
        <p:nvSpPr>
          <p:cNvPr id="670" name="Rectangle 93"/>
          <p:cNvSpPr>
            <a:spLocks noChangeArrowheads="1"/>
          </p:cNvSpPr>
          <p:nvPr/>
        </p:nvSpPr>
        <p:spPr bwMode="auto">
          <a:xfrm>
            <a:off x="60957" y="3886201"/>
            <a:ext cx="2335881" cy="292302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431" tIns="45719" rIns="91431" bIns="45719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4248"/>
            <a:endParaRPr lang="ru-RU" altLang="ru-RU" sz="933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71" name="Text Box 97"/>
          <p:cNvSpPr txBox="1">
            <a:spLocks noChangeArrowheads="1"/>
          </p:cNvSpPr>
          <p:nvPr/>
        </p:nvSpPr>
        <p:spPr bwMode="auto">
          <a:xfrm>
            <a:off x="425099" y="3881337"/>
            <a:ext cx="1607595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672" name="Группа 629"/>
          <p:cNvGrpSpPr>
            <a:grpSpLocks/>
          </p:cNvGrpSpPr>
          <p:nvPr/>
        </p:nvGrpSpPr>
        <p:grpSpPr bwMode="auto">
          <a:xfrm>
            <a:off x="172525" y="4163631"/>
            <a:ext cx="332096" cy="269899"/>
            <a:chOff x="142483" y="3760971"/>
            <a:chExt cx="346075" cy="386605"/>
          </a:xfrm>
        </p:grpSpPr>
        <p:sp>
          <p:nvSpPr>
            <p:cNvPr id="673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152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67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152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67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078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911" tIns="75956" rIns="151911" bIns="75956">
              <a:spAutoFit/>
            </a:bodyPr>
            <a:lstStyle/>
            <a:p>
              <a:pPr algn="ctr" defTabSz="1027413">
                <a:defRPr/>
              </a:pPr>
              <a:endParaRPr lang="ru-RU" sz="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676" name="Text Box 97"/>
          <p:cNvSpPr txBox="1">
            <a:spLocks noChangeArrowheads="1"/>
          </p:cNvSpPr>
          <p:nvPr/>
        </p:nvSpPr>
        <p:spPr bwMode="auto">
          <a:xfrm>
            <a:off x="442032" y="4130994"/>
            <a:ext cx="1831336" cy="416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sp>
        <p:nvSpPr>
          <p:cNvPr id="677" name="Text Box 97"/>
          <p:cNvSpPr txBox="1">
            <a:spLocks noChangeArrowheads="1"/>
          </p:cNvSpPr>
          <p:nvPr/>
        </p:nvSpPr>
        <p:spPr bwMode="auto">
          <a:xfrm>
            <a:off x="400044" y="5292314"/>
            <a:ext cx="1831336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порывы ветра, м</a:t>
            </a:r>
            <a:r>
              <a:rPr lang="en-US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/</a:t>
            </a: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с</a:t>
            </a:r>
          </a:p>
        </p:txBody>
      </p:sp>
      <p:cxnSp>
        <p:nvCxnSpPr>
          <p:cNvPr id="678" name="Прямая соединительная линия 677"/>
          <p:cNvCxnSpPr/>
          <p:nvPr/>
        </p:nvCxnSpPr>
        <p:spPr>
          <a:xfrm>
            <a:off x="147677" y="5651291"/>
            <a:ext cx="370331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9" name="Text Box 97"/>
          <p:cNvSpPr txBox="1">
            <a:spLocks noChangeArrowheads="1"/>
          </p:cNvSpPr>
          <p:nvPr/>
        </p:nvSpPr>
        <p:spPr bwMode="auto">
          <a:xfrm>
            <a:off x="389473" y="5022374"/>
            <a:ext cx="2007364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количество осадков в мм за 24 ч</a:t>
            </a:r>
          </a:p>
        </p:txBody>
      </p:sp>
      <p:sp>
        <p:nvSpPr>
          <p:cNvPr id="680" name="Text Box 97"/>
          <p:cNvSpPr txBox="1">
            <a:spLocks noChangeArrowheads="1"/>
          </p:cNvSpPr>
          <p:nvPr/>
        </p:nvSpPr>
        <p:spPr bwMode="auto">
          <a:xfrm>
            <a:off x="506055" y="5528046"/>
            <a:ext cx="1890783" cy="2515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35" tIns="53469" rIns="106935" bIns="5346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17">
              <a:defRPr/>
            </a:pP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линии электропередач 110 кВт</a:t>
            </a:r>
          </a:p>
        </p:txBody>
      </p:sp>
      <p:sp>
        <p:nvSpPr>
          <p:cNvPr id="681" name="TextBox 23"/>
          <p:cNvSpPr txBox="1"/>
          <p:nvPr/>
        </p:nvSpPr>
        <p:spPr>
          <a:xfrm>
            <a:off x="60953" y="5022403"/>
            <a:ext cx="513979" cy="28731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21913" tIns="60956" rIns="121913" bIns="60956" rtlCol="0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1219058"/>
            <a:r>
              <a:rPr lang="ru-RU" sz="1067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682" name="TextBox 23"/>
          <p:cNvSpPr txBox="1"/>
          <p:nvPr/>
        </p:nvSpPr>
        <p:spPr>
          <a:xfrm>
            <a:off x="113153" y="5277919"/>
            <a:ext cx="409579" cy="28731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21913" tIns="60956" rIns="121913" bIns="6095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1219058"/>
            <a:r>
              <a:rPr lang="ru-RU" sz="1067" dirty="0">
                <a:solidFill>
                  <a:prstClr val="black"/>
                </a:solidFill>
              </a:rPr>
              <a:t>3</a:t>
            </a:r>
          </a:p>
        </p:txBody>
      </p:sp>
      <p:grpSp>
        <p:nvGrpSpPr>
          <p:cNvPr id="683" name="Group 316"/>
          <p:cNvGrpSpPr>
            <a:grpSpLocks/>
          </p:cNvGrpSpPr>
          <p:nvPr/>
        </p:nvGrpSpPr>
        <p:grpSpPr bwMode="auto">
          <a:xfrm>
            <a:off x="209415" y="4513457"/>
            <a:ext cx="217959" cy="170384"/>
            <a:chOff x="4727" y="2506"/>
            <a:chExt cx="706" cy="1172"/>
          </a:xfrm>
        </p:grpSpPr>
        <p:sp>
          <p:nvSpPr>
            <p:cNvPr id="68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762" name="Text Box 97"/>
          <p:cNvSpPr txBox="1">
            <a:spLocks noChangeArrowheads="1"/>
          </p:cNvSpPr>
          <p:nvPr/>
        </p:nvSpPr>
        <p:spPr bwMode="auto">
          <a:xfrm>
            <a:off x="407961" y="4471531"/>
            <a:ext cx="1802912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763" name="Группа 119"/>
          <p:cNvGrpSpPr>
            <a:grpSpLocks/>
          </p:cNvGrpSpPr>
          <p:nvPr/>
        </p:nvGrpSpPr>
        <p:grpSpPr bwMode="auto">
          <a:xfrm>
            <a:off x="205147" y="4735468"/>
            <a:ext cx="236327" cy="189289"/>
            <a:chOff x="214313" y="8958263"/>
            <a:chExt cx="642937" cy="500062"/>
          </a:xfrm>
        </p:grpSpPr>
        <p:sp>
          <p:nvSpPr>
            <p:cNvPr id="76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120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6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120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76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76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769" name="Text Box 97"/>
          <p:cNvSpPr txBox="1">
            <a:spLocks noChangeArrowheads="1"/>
          </p:cNvSpPr>
          <p:nvPr/>
        </p:nvSpPr>
        <p:spPr bwMode="auto">
          <a:xfrm>
            <a:off x="422893" y="4704163"/>
            <a:ext cx="1831336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pic>
        <p:nvPicPr>
          <p:cNvPr id="77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462" y="5963506"/>
            <a:ext cx="222225" cy="228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71" name="Text Box 97"/>
          <p:cNvSpPr txBox="1">
            <a:spLocks noChangeArrowheads="1"/>
          </p:cNvSpPr>
          <p:nvPr/>
        </p:nvSpPr>
        <p:spPr bwMode="auto">
          <a:xfrm>
            <a:off x="506055" y="5957322"/>
            <a:ext cx="1831336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933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33" dirty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- химически опасный объект</a:t>
            </a:r>
          </a:p>
        </p:txBody>
      </p:sp>
      <p:pic>
        <p:nvPicPr>
          <p:cNvPr id="772" name="Picture 2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62" t="40992" r="94372" b="53233"/>
          <a:stretch/>
        </p:blipFill>
        <p:spPr bwMode="auto">
          <a:xfrm>
            <a:off x="176353" y="5716315"/>
            <a:ext cx="212456" cy="22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3" name="Text Box 97"/>
          <p:cNvSpPr txBox="1">
            <a:spLocks noChangeArrowheads="1"/>
          </p:cNvSpPr>
          <p:nvPr/>
        </p:nvSpPr>
        <p:spPr bwMode="auto">
          <a:xfrm>
            <a:off x="439296" y="5716315"/>
            <a:ext cx="1992621" cy="272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67" tIns="63987" rIns="127967" bIns="63987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ru-RU" sz="933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33" dirty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- </a:t>
            </a:r>
            <a:r>
              <a:rPr lang="ru-RU" altLang="ru-RU" sz="933" dirty="0" err="1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пожаровзрывоопасный</a:t>
            </a:r>
            <a:r>
              <a:rPr lang="ru-RU" altLang="ru-RU" sz="933" dirty="0">
                <a:solidFill>
                  <a:srgbClr val="000000"/>
                </a:solidFill>
                <a:latin typeface="Times New Roman" panose="02020603050405020304" pitchFamily="18" charset="0"/>
                <a:cs typeface="Arial" panose="020B0604020202020204" pitchFamily="34" charset="0"/>
              </a:rPr>
              <a:t> объект</a:t>
            </a:r>
          </a:p>
        </p:txBody>
      </p:sp>
      <p:grpSp>
        <p:nvGrpSpPr>
          <p:cNvPr id="774" name="Group 316"/>
          <p:cNvGrpSpPr>
            <a:grpSpLocks/>
          </p:cNvGrpSpPr>
          <p:nvPr/>
        </p:nvGrpSpPr>
        <p:grpSpPr bwMode="auto">
          <a:xfrm>
            <a:off x="4851325" y="3654495"/>
            <a:ext cx="217976" cy="170380"/>
            <a:chOff x="4727" y="2506"/>
            <a:chExt cx="706" cy="1172"/>
          </a:xfrm>
        </p:grpSpPr>
        <p:sp>
          <p:nvSpPr>
            <p:cNvPr id="77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853" name="Group 316"/>
          <p:cNvGrpSpPr>
            <a:grpSpLocks/>
          </p:cNvGrpSpPr>
          <p:nvPr/>
        </p:nvGrpSpPr>
        <p:grpSpPr bwMode="auto">
          <a:xfrm>
            <a:off x="5503259" y="4260442"/>
            <a:ext cx="217976" cy="170380"/>
            <a:chOff x="4727" y="2506"/>
            <a:chExt cx="706" cy="1172"/>
          </a:xfrm>
        </p:grpSpPr>
        <p:sp>
          <p:nvSpPr>
            <p:cNvPr id="85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933" name="Group 316"/>
          <p:cNvGrpSpPr>
            <a:grpSpLocks/>
          </p:cNvGrpSpPr>
          <p:nvPr/>
        </p:nvGrpSpPr>
        <p:grpSpPr bwMode="auto">
          <a:xfrm>
            <a:off x="5022063" y="2804071"/>
            <a:ext cx="217976" cy="170380"/>
            <a:chOff x="4727" y="2506"/>
            <a:chExt cx="706" cy="1172"/>
          </a:xfrm>
        </p:grpSpPr>
        <p:sp>
          <p:nvSpPr>
            <p:cNvPr id="93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9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012" name="Group 316"/>
          <p:cNvGrpSpPr>
            <a:grpSpLocks/>
          </p:cNvGrpSpPr>
          <p:nvPr/>
        </p:nvGrpSpPr>
        <p:grpSpPr bwMode="auto">
          <a:xfrm>
            <a:off x="4436459" y="4735838"/>
            <a:ext cx="217976" cy="170380"/>
            <a:chOff x="4727" y="2506"/>
            <a:chExt cx="706" cy="1172"/>
          </a:xfrm>
        </p:grpSpPr>
        <p:sp>
          <p:nvSpPr>
            <p:cNvPr id="101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1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2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3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4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5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092" name="Group 316"/>
          <p:cNvGrpSpPr>
            <a:grpSpLocks/>
          </p:cNvGrpSpPr>
          <p:nvPr/>
        </p:nvGrpSpPr>
        <p:grpSpPr bwMode="auto">
          <a:xfrm>
            <a:off x="5037664" y="3258621"/>
            <a:ext cx="217976" cy="170380"/>
            <a:chOff x="4727" y="2506"/>
            <a:chExt cx="706" cy="1172"/>
          </a:xfrm>
        </p:grpSpPr>
        <p:sp>
          <p:nvSpPr>
            <p:cNvPr id="109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171" name="Group 316"/>
          <p:cNvGrpSpPr>
            <a:grpSpLocks/>
          </p:cNvGrpSpPr>
          <p:nvPr/>
        </p:nvGrpSpPr>
        <p:grpSpPr bwMode="auto">
          <a:xfrm>
            <a:off x="4148647" y="3484115"/>
            <a:ext cx="217976" cy="170380"/>
            <a:chOff x="4727" y="2506"/>
            <a:chExt cx="706" cy="1172"/>
          </a:xfrm>
        </p:grpSpPr>
        <p:sp>
          <p:nvSpPr>
            <p:cNvPr id="117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250" name="Group 316"/>
          <p:cNvGrpSpPr>
            <a:grpSpLocks/>
          </p:cNvGrpSpPr>
          <p:nvPr/>
        </p:nvGrpSpPr>
        <p:grpSpPr bwMode="auto">
          <a:xfrm>
            <a:off x="4258659" y="1680427"/>
            <a:ext cx="217976" cy="170380"/>
            <a:chOff x="4727" y="2506"/>
            <a:chExt cx="706" cy="1172"/>
          </a:xfrm>
        </p:grpSpPr>
        <p:sp>
          <p:nvSpPr>
            <p:cNvPr id="125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7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8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9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2191" name="Скругленный прямоугольник 2190"/>
          <p:cNvSpPr/>
          <p:nvPr/>
        </p:nvSpPr>
        <p:spPr>
          <a:xfrm>
            <a:off x="138849" y="6191737"/>
            <a:ext cx="379159" cy="27428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2192" name="Text Box 97"/>
          <p:cNvSpPr txBox="1">
            <a:spLocks noChangeArrowheads="1"/>
          </p:cNvSpPr>
          <p:nvPr/>
        </p:nvSpPr>
        <p:spPr bwMode="auto">
          <a:xfrm>
            <a:off x="549642" y="6157870"/>
            <a:ext cx="1882276" cy="395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3" tIns="53473" rIns="106943" bIns="5347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124">
              <a:defRPr/>
            </a:pP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 - износ электроэнергетических</a:t>
            </a:r>
          </a:p>
          <a:p>
            <a:pPr defTabSz="1069124">
              <a:defRPr/>
            </a:pPr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систем </a:t>
            </a:r>
          </a:p>
        </p:txBody>
      </p:sp>
      <p:sp>
        <p:nvSpPr>
          <p:cNvPr id="1329" name="Прямоугольник 1328"/>
          <p:cNvSpPr/>
          <p:nvPr/>
        </p:nvSpPr>
        <p:spPr>
          <a:xfrm>
            <a:off x="8716051" y="4076107"/>
            <a:ext cx="3280760" cy="27280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ru-RU" sz="14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30" name="Text Box 97"/>
          <p:cNvSpPr txBox="1">
            <a:spLocks noChangeArrowheads="1"/>
          </p:cNvSpPr>
          <p:nvPr/>
        </p:nvSpPr>
        <p:spPr bwMode="auto">
          <a:xfrm>
            <a:off x="428468" y="6480451"/>
            <a:ext cx="1802912" cy="315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70633" tIns="85319" rIns="170633" bIns="8531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33" b="0" dirty="0">
                <a:solidFill>
                  <a:srgbClr val="000000"/>
                </a:solidFill>
                <a:cs typeface="Arial" panose="020B0604020202020204" pitchFamily="34" charset="0"/>
              </a:rPr>
              <a:t>- МНИСС ГЛОНАС</a:t>
            </a:r>
          </a:p>
        </p:txBody>
      </p:sp>
      <p:grpSp>
        <p:nvGrpSpPr>
          <p:cNvPr id="1331" name="Группа 1330"/>
          <p:cNvGrpSpPr/>
          <p:nvPr/>
        </p:nvGrpSpPr>
        <p:grpSpPr>
          <a:xfrm>
            <a:off x="222648" y="6538895"/>
            <a:ext cx="179843" cy="174799"/>
            <a:chOff x="2569102" y="4634930"/>
            <a:chExt cx="200292" cy="232563"/>
          </a:xfrm>
        </p:grpSpPr>
        <p:sp>
          <p:nvSpPr>
            <p:cNvPr id="1332" name="Скругленный прямоугольник 1331"/>
            <p:cNvSpPr/>
            <p:nvPr/>
          </p:nvSpPr>
          <p:spPr>
            <a:xfrm>
              <a:off x="2569102" y="4707080"/>
              <a:ext cx="200292" cy="108908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3" name="Овал 1332"/>
            <p:cNvSpPr/>
            <p:nvPr/>
          </p:nvSpPr>
          <p:spPr>
            <a:xfrm>
              <a:off x="2593655" y="4744551"/>
              <a:ext cx="45719" cy="582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4" name="Овал 1333"/>
            <p:cNvSpPr/>
            <p:nvPr/>
          </p:nvSpPr>
          <p:spPr>
            <a:xfrm>
              <a:off x="2698872" y="4744551"/>
              <a:ext cx="45719" cy="582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5" name="Скругленный прямоугольник 1334"/>
            <p:cNvSpPr/>
            <p:nvPr/>
          </p:nvSpPr>
          <p:spPr>
            <a:xfrm>
              <a:off x="2593654" y="4821774"/>
              <a:ext cx="45719" cy="45719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6" name="Скругленный прямоугольник 1335"/>
            <p:cNvSpPr/>
            <p:nvPr/>
          </p:nvSpPr>
          <p:spPr>
            <a:xfrm>
              <a:off x="2694588" y="4821774"/>
              <a:ext cx="45719" cy="45719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7" name="Скругленный прямоугольник 1336"/>
            <p:cNvSpPr/>
            <p:nvPr/>
          </p:nvSpPr>
          <p:spPr>
            <a:xfrm>
              <a:off x="2595493" y="4634930"/>
              <a:ext cx="146653" cy="81211"/>
            </a:xfrm>
            <a:prstGeom prst="roundRect">
              <a:avLst>
                <a:gd name="adj" fmla="val 3069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  <p:sp>
          <p:nvSpPr>
            <p:cNvPr id="1338" name="Скругленный прямоугольник 1337"/>
            <p:cNvSpPr/>
            <p:nvPr/>
          </p:nvSpPr>
          <p:spPr>
            <a:xfrm>
              <a:off x="2607152" y="4644548"/>
              <a:ext cx="123333" cy="68297"/>
            </a:xfrm>
            <a:prstGeom prst="roundRect">
              <a:avLst>
                <a:gd name="adj" fmla="val 3069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/>
            </a:p>
          </p:txBody>
        </p:sp>
      </p:grpSp>
      <p:pic>
        <p:nvPicPr>
          <p:cNvPr id="3" name="нижнновг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716051" y="4354549"/>
            <a:ext cx="3273877" cy="2402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53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9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556898</TotalTime>
  <Words>428</Words>
  <Application>Microsoft Office PowerPoint</Application>
  <PresentationFormat>Произвольный</PresentationFormat>
  <Paragraphs>178</Paragraphs>
  <Slides>5</Slides>
  <Notes>4</Notes>
  <HiddenSlides>0</HiddenSlides>
  <MMClips>1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</vt:i4>
      </vt:variant>
    </vt:vector>
  </HeadingPairs>
  <TitlesOfParts>
    <vt:vector size="6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Начальник смены</cp:lastModifiedBy>
  <cp:revision>24596</cp:revision>
  <cp:lastPrinted>2019-02-02T20:04:36Z</cp:lastPrinted>
  <dcterms:created xsi:type="dcterms:W3CDTF">2014-09-08T13:21:12Z</dcterms:created>
  <dcterms:modified xsi:type="dcterms:W3CDTF">2019-02-06T19:27:51Z</dcterms:modified>
</cp:coreProperties>
</file>