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.xml" ContentType="application/vnd.openxmlformats-officedocument.themeOverride+xml"/>
  <Override PartName="/ppt/tags/tag10.xml" ContentType="application/vnd.openxmlformats-officedocument.presentationml.tags+xml"/>
  <Override PartName="/ppt/theme/themeOverride2.xml" ContentType="application/vnd.openxmlformats-officedocument.themeOverr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Override3.xml" ContentType="application/vnd.openxmlformats-officedocument.themeOverr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Override4.xml" ContentType="application/vnd.openxmlformats-officedocument.themeOverr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5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heme/themeOverride6.xml" ContentType="application/vnd.openxmlformats-officedocument.themeOverr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Override7.xml" ContentType="application/vnd.openxmlformats-officedocument.themeOverr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heme/themeOverride8.xml" ContentType="application/vnd.openxmlformats-officedocument.themeOverr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heme/themeOverride9.xml" ContentType="application/vnd.openxmlformats-officedocument.themeOverr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heme/themeOverride10.xml" ContentType="application/vnd.openxmlformats-officedocument.themeOverr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heme/themeOverride11.xml" ContentType="application/vnd.openxmlformats-officedocument.themeOverr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heme/themeOverride12.xml" ContentType="application/vnd.openxmlformats-officedocument.themeOverr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Override13.xml" ContentType="application/vnd.openxmlformats-officedocument.themeOverr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Override14.xml" ContentType="application/vnd.openxmlformats-officedocument.themeOverr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heme/themeOverride15.xml" ContentType="application/vnd.openxmlformats-officedocument.themeOverr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Override16.xml" ContentType="application/vnd.openxmlformats-officedocument.themeOverr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heme/themeOverride17.xml" ContentType="application/vnd.openxmlformats-officedocument.themeOverr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Override18.xml" ContentType="application/vnd.openxmlformats-officedocument.themeOverr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heme/themeOverride19.xml" ContentType="application/vnd.openxmlformats-officedocument.themeOverr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heme/themeOverride20.xml" ContentType="application/vnd.openxmlformats-officedocument.themeOverr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Override21.xml" ContentType="application/vnd.openxmlformats-officedocument.themeOverr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Override22.xml" ContentType="application/vnd.openxmlformats-officedocument.themeOverr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heme/themeOverride23.xml" ContentType="application/vnd.openxmlformats-officedocument.themeOverr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heme/themeOverride24.xml" ContentType="application/vnd.openxmlformats-officedocument.themeOverr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heme/themeOverride25.xml" ContentType="application/vnd.openxmlformats-officedocument.themeOverr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heme/themeOverride26.xml" ContentType="application/vnd.openxmlformats-officedocument.themeOverr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heme/themeOverride27.xml" ContentType="application/vnd.openxmlformats-officedocument.themeOverride+xml"/>
  <Override PartName="/ppt/tags/tag101.xml" ContentType="application/vnd.openxmlformats-officedocument.presentationml.tags+xml"/>
  <Override PartName="/ppt/theme/themeOverride28.xml" ContentType="application/vnd.openxmlformats-officedocument.themeOverride+xml"/>
  <Override PartName="/ppt/tags/tag102.xml" ContentType="application/vnd.openxmlformats-officedocument.presentationml.tags+xml"/>
  <Override PartName="/ppt/theme/themeOverride29.xml" ContentType="application/vnd.openxmlformats-officedocument.themeOverr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heme/themeOverride30.xml" ContentType="application/vnd.openxmlformats-officedocument.themeOverr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heme/themeOverride31.xml" ContentType="application/vnd.openxmlformats-officedocument.themeOverride+xml"/>
  <Override PartName="/ppt/tags/tag11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5268" r:id="rId4"/>
  </p:sldMasterIdLst>
  <p:notesMasterIdLst>
    <p:notesMasterId r:id="rId8"/>
  </p:notesMasterIdLst>
  <p:handoutMasterIdLst>
    <p:handoutMasterId r:id="rId9"/>
  </p:handoutMasterIdLst>
  <p:sldIdLst>
    <p:sldId id="276" r:id="rId5"/>
    <p:sldId id="1782" r:id="rId6"/>
    <p:sldId id="1766" r:id="rId7"/>
  </p:sldIdLst>
  <p:sldSz cx="12192000" cy="6858000"/>
  <p:notesSz cx="9926638" cy="6797675"/>
  <p:custShowLst>
    <p:custShow name="Format Guide Workshop" id="0">
      <p:sldLst/>
    </p:custShow>
  </p:custShowLst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357AAF5-0209-4321-9993-5BD07D1CF02E}">
          <p14:sldIdLst>
            <p14:sldId id="276"/>
            <p14:sldId id="1782"/>
          </p14:sldIdLst>
        </p14:section>
        <p14:section name="Раздел без заголовка" id="{EB9426B4-6906-4975-882A-3F407E00D478}">
          <p14:sldIdLst>
            <p14:sldId id="17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олкин Сергей" initials="ХС" lastIdx="1" clrIdx="0"/>
  <p:cmAuthor id="2" name="Пацюк Иван" initials="ПИ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F2E900"/>
    <a:srgbClr val="E2E2E2"/>
    <a:srgbClr val="FFE200"/>
    <a:srgbClr val="F2EB3B"/>
    <a:srgbClr val="FAF7B4"/>
    <a:srgbClr val="FFFF00"/>
    <a:srgbClr val="000000"/>
    <a:srgbClr val="FECD8C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75E192-7B5A-44EA-B243-B78A283874EA}" v="263" dt="2022-07-11T14:24:23.6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90" d="100"/>
          <a:sy n="90" d="100"/>
        </p:scale>
        <p:origin x="4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5" d="100"/>
          <a:sy n="105" d="100"/>
        </p:scale>
        <p:origin x="120" y="180"/>
      </p:cViewPr>
      <p:guideLst/>
    </p:cSldViewPr>
  </p:notesViewPr>
  <p:gridSpacing cx="39601" cy="396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1543" cy="34106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2" y="3"/>
            <a:ext cx="4301543" cy="34106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7691E93-EF64-46CC-85E2-BBB5BEDB9501}" type="datetimeFigureOut">
              <a:rPr lang="en-US" sz="800"/>
              <a:t>8/2/2022</a:t>
            </a:fld>
            <a:endParaRPr lang="en-US" sz="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3" cy="34106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sz="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4106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DCECA85-2A7A-423F-89EA-6868CB52DF19}" type="slidenum">
              <a:rPr lang="en-US" sz="80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093775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/>
          <p:cNvSpPr/>
          <p:nvPr/>
        </p:nvSpPr>
        <p:spPr>
          <a:xfrm>
            <a:off x="0" y="5288332"/>
            <a:ext cx="9924341" cy="1509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92" tIns="46246" rIns="92492" bIns="46246" rtlCol="0" anchor="ctr"/>
          <a:lstStyle/>
          <a:p>
            <a:pPr algn="ctr"/>
            <a:endParaRPr lang="en-US" dirty="0">
              <a:latin typeface="+mn-lt"/>
              <a:sym typeface="+mn-lt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7728" y="3"/>
            <a:ext cx="4183817" cy="34106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800">
                <a:latin typeface="+mn-lt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1" y="3"/>
            <a:ext cx="4186111" cy="34106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800">
                <a:latin typeface="+mn-lt"/>
                <a:sym typeface="+mn-lt"/>
              </a:defRPr>
            </a:lvl1pPr>
          </a:lstStyle>
          <a:p>
            <a:fld id="{3AD9BDA7-98EF-4344-B91C-30A07E8A84B0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4038" y="204788"/>
            <a:ext cx="8818562" cy="4960937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3329" y="5370467"/>
            <a:ext cx="9659983" cy="659636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7728" y="6456613"/>
            <a:ext cx="4183817" cy="34106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800">
                <a:latin typeface="+mn-lt"/>
                <a:sym typeface="+mn-l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3" y="6456613"/>
            <a:ext cx="4170510" cy="34106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800">
                <a:latin typeface="+mn-lt"/>
                <a:sym typeface="+mn-lt"/>
              </a:defRPr>
            </a:lvl1pPr>
          </a:lstStyle>
          <a:p>
            <a:r>
              <a:rPr lang="en-US"/>
              <a:t>Notes view: </a:t>
            </a:r>
            <a:fld id="{128CEAFE-FA94-43E5-B0FF-D47E1CCDD1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622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indent="0" algn="l" defTabSz="914400" rtl="0" eaLnBrk="1" latinLnBrk="0" hangingPunct="1">
      <a:spcAft>
        <a:spcPts val="600"/>
      </a:spcAft>
      <a:buFont typeface="Arial" panose="020B0604020202020204" pitchFamily="34" charset="0"/>
      <a:buChar char="​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1pPr>
    <a:lvl2pPr marL="11430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2pPr>
    <a:lvl3pPr marL="2286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  <a:sym typeface="+mn-lt"/>
      </a:defRPr>
    </a:lvl3pPr>
    <a:lvl4pPr marL="514350" indent="-114300" algn="l" defTabSz="914400" rtl="0" eaLnBrk="1" latinLnBrk="0" hangingPunct="1">
      <a:spcAft>
        <a:spcPts val="600"/>
      </a:spcAft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  <a:sym typeface="+mn-lt"/>
      </a:defRPr>
    </a:lvl4pPr>
    <a:lvl5pPr marL="685800" indent="-114300" algn="l" defTabSz="914400" rtl="0" eaLnBrk="1" latinLnBrk="0" hangingPunct="1">
      <a:spcAft>
        <a:spcPts val="600"/>
      </a:spcAft>
      <a:buClr>
        <a:schemeClr val="tx2"/>
      </a:buClr>
      <a:buFont typeface="Arial" panose="020B0604020202020204" pitchFamily="34" charset="0"/>
      <a:buChar char="•"/>
      <a:defRPr sz="1000" i="1" kern="1200">
        <a:solidFill>
          <a:schemeClr val="tx1"/>
        </a:solidFill>
        <a:latin typeface="+mn-lt"/>
        <a:ea typeface="+mn-ea"/>
        <a:cs typeface="+mn-cs"/>
        <a:sym typeface="+mn-lt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142" userDrawn="1">
          <p15:clr>
            <a:srgbClr val="F26B43"/>
          </p15:clr>
        </p15:guide>
        <p15:guide id="2" pos="3127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/>
              <a:t>Notes view: </a:t>
            </a:r>
            <a:fld id="{128CEAFE-FA94-43E5-B0FF-D47E1CCDD1B4}" type="slidenum">
              <a:rPr lang="ru-RU" smtClean="0"/>
              <a:pPr/>
              <a:t>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34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116426-26A9-4753-9C26-7D285152D3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831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png"/><Relationship Id="rId2" Type="http://schemas.openxmlformats.org/officeDocument/2006/relationships/tags" Target="../tags/tag19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7.png"/><Relationship Id="rId2" Type="http://schemas.openxmlformats.org/officeDocument/2006/relationships/tags" Target="../tags/tag21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10.png"/><Relationship Id="rId2" Type="http://schemas.openxmlformats.org/officeDocument/2006/relationships/tags" Target="../tags/tag25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7.png"/><Relationship Id="rId2" Type="http://schemas.openxmlformats.org/officeDocument/2006/relationships/tags" Target="../tags/tag29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7.png"/><Relationship Id="rId2" Type="http://schemas.openxmlformats.org/officeDocument/2006/relationships/tags" Target="../tags/tag33.x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9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0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1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2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3.bin"/><Relationship Id="rId4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4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6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7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8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9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6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image" Target="../media/image6.png"/><Relationship Id="rId2" Type="http://schemas.openxmlformats.org/officeDocument/2006/relationships/tags" Target="../tags/tag57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1.bin"/><Relationship Id="rId4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7" Type="http://schemas.openxmlformats.org/officeDocument/2006/relationships/image" Target="../media/image6.png"/><Relationship Id="rId2" Type="http://schemas.openxmlformats.org/officeDocument/2006/relationships/tags" Target="../tags/tag59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2.bin"/><Relationship Id="rId4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image" Target="../media/image6.png"/><Relationship Id="rId2" Type="http://schemas.openxmlformats.org/officeDocument/2006/relationships/tags" Target="../tags/tag61.xml"/><Relationship Id="rId1" Type="http://schemas.openxmlformats.org/officeDocument/2006/relationships/themeOverride" Target="../theme/themeOverride15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3.bin"/><Relationship Id="rId4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image" Target="../media/image6.png"/><Relationship Id="rId2" Type="http://schemas.openxmlformats.org/officeDocument/2006/relationships/tags" Target="../tags/tag63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4.bin"/><Relationship Id="rId4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7" Type="http://schemas.openxmlformats.org/officeDocument/2006/relationships/image" Target="../media/image6.png"/><Relationship Id="rId2" Type="http://schemas.openxmlformats.org/officeDocument/2006/relationships/tags" Target="../tags/tag65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5.bin"/><Relationship Id="rId4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image" Target="../media/image6.png"/><Relationship Id="rId2" Type="http://schemas.openxmlformats.org/officeDocument/2006/relationships/tags" Target="../tags/tag67.xml"/><Relationship Id="rId1" Type="http://schemas.openxmlformats.org/officeDocument/2006/relationships/themeOverride" Target="../theme/themeOverride18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6.bin"/><Relationship Id="rId4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7" Type="http://schemas.openxmlformats.org/officeDocument/2006/relationships/image" Target="../media/image7.png"/><Relationship Id="rId2" Type="http://schemas.openxmlformats.org/officeDocument/2006/relationships/tags" Target="../tags/tag69.xml"/><Relationship Id="rId1" Type="http://schemas.openxmlformats.org/officeDocument/2006/relationships/themeOverride" Target="../theme/themeOverride19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7.bin"/><Relationship Id="rId4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38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10.png"/><Relationship Id="rId2" Type="http://schemas.openxmlformats.org/officeDocument/2006/relationships/tags" Target="../tags/tag73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9.bin"/><Relationship Id="rId4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0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7" Type="http://schemas.openxmlformats.org/officeDocument/2006/relationships/image" Target="../media/image7.png"/><Relationship Id="rId2" Type="http://schemas.openxmlformats.org/officeDocument/2006/relationships/tags" Target="../tags/tag77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1.bin"/><Relationship Id="rId4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2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image" Target="../media/image7.png"/><Relationship Id="rId2" Type="http://schemas.openxmlformats.org/officeDocument/2006/relationships/tags" Target="../tags/tag81.xml"/><Relationship Id="rId1" Type="http://schemas.openxmlformats.org/officeDocument/2006/relationships/themeOverride" Target="../theme/themeOverride2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3.bin"/><Relationship Id="rId4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image" Target="../media/image8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4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hemeOverride" Target="../theme/themeOverride2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5.bin"/><Relationship Id="rId4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6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7" Type="http://schemas.openxmlformats.org/officeDocument/2006/relationships/image" Target="../media/image7.png"/><Relationship Id="rId2" Type="http://schemas.openxmlformats.org/officeDocument/2006/relationships/tags" Target="../tags/tag89.xml"/><Relationship Id="rId1" Type="http://schemas.openxmlformats.org/officeDocument/2006/relationships/themeOverride" Target="../theme/themeOverride24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7.bin"/><Relationship Id="rId4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hemeOverride" Target="../theme/themeOverride25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48.bin"/><Relationship Id="rId4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49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0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51.bin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2" Type="http://schemas.openxmlformats.org/officeDocument/2006/relationships/tags" Target="../tags/tag99.xml"/><Relationship Id="rId1" Type="http://schemas.openxmlformats.org/officeDocument/2006/relationships/themeOverride" Target="../theme/themeOverride26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2.bin"/><Relationship Id="rId4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1.xml"/><Relationship Id="rId1" Type="http://schemas.openxmlformats.org/officeDocument/2006/relationships/themeOverride" Target="../theme/themeOverride2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3.bin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2.xml"/><Relationship Id="rId1" Type="http://schemas.openxmlformats.org/officeDocument/2006/relationships/themeOverride" Target="../theme/themeOverride2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4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image" Target="../media/image6.png"/><Relationship Id="rId2" Type="http://schemas.openxmlformats.org/officeDocument/2006/relationships/tags" Target="../tags/tag103.xml"/><Relationship Id="rId1" Type="http://schemas.openxmlformats.org/officeDocument/2006/relationships/themeOverride" Target="../theme/themeOverride29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5.bin"/><Relationship Id="rId4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6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7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8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image" Target="../media/image6.png"/><Relationship Id="rId2" Type="http://schemas.openxmlformats.org/officeDocument/2006/relationships/tags" Target="../tags/tag109.xml"/><Relationship Id="rId1" Type="http://schemas.openxmlformats.org/officeDocument/2006/relationships/themeOverride" Target="../theme/themeOverride30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9.bin"/><Relationship Id="rId4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1.xml"/><Relationship Id="rId1" Type="http://schemas.openxmlformats.org/officeDocument/2006/relationships/themeOverride" Target="../theme/themeOverride31.xml"/><Relationship Id="rId6" Type="http://schemas.openxmlformats.org/officeDocument/2006/relationships/image" Target="../media/image7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60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6.png"/><Relationship Id="rId2" Type="http://schemas.openxmlformats.org/officeDocument/2006/relationships/tags" Target="../tags/tag11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6.png"/><Relationship Id="rId2" Type="http://schemas.openxmlformats.org/officeDocument/2006/relationships/tags" Target="../tags/tag13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6.png"/><Relationship Id="rId2" Type="http://schemas.openxmlformats.org/officeDocument/2006/relationships/tags" Target="../tags/tag15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6.png"/><Relationship Id="rId2" Type="http://schemas.openxmlformats.org/officeDocument/2006/relationships/tags" Target="../tags/tag17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52444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EC9">
              <a:alpha val="4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Shape 54"/>
          <p:cNvPicPr preferRelativeResize="0"/>
          <p:nvPr userDrawn="1"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54" y="5060515"/>
            <a:ext cx="4015278" cy="1307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34752" y="2034605"/>
            <a:ext cx="5698159" cy="1394494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  <a:latin typeface="+mj-lt"/>
                <a:sym typeface="+mj-lt"/>
              </a:defRPr>
            </a:lvl1pPr>
          </a:lstStyle>
          <a:p>
            <a:r>
              <a:rPr lang="ru-RU" dirty="0"/>
              <a:t>Ключевые направления деятельности ЦРПТ</a:t>
            </a:r>
            <a:br>
              <a:rPr lang="ru-RU" dirty="0"/>
            </a:br>
            <a:r>
              <a:rPr lang="ru-RU" dirty="0"/>
              <a:t>Июнь, 2018</a:t>
            </a:r>
          </a:p>
        </p:txBody>
      </p:sp>
      <p:pic>
        <p:nvPicPr>
          <p:cNvPr id="9" name="Shape 54">
            <a:extLst>
              <a:ext uri="{FF2B5EF4-FFF2-40B4-BE49-F238E27FC236}">
                <a16:creationId xmlns:a16="http://schemas.microsoft.com/office/drawing/2014/main" id="{02BEBFCB-9270-4819-8D57-A6C74343E665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tretch/>
        </p:blipFill>
        <p:spPr>
          <a:xfrm>
            <a:off x="837925" y="796642"/>
            <a:ext cx="1519637" cy="2927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79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two third">
    <p:bg bwMode="gray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1181281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solidFill>
            <a:srgbClr val="F2F2F2"/>
          </a:solidFill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2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16394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80465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39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ft arrow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295140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2F2F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 baseline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268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left arro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69719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eform 14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 sz="3200" baseline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664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252460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24" imgH="324" progId="TCLayout.ActiveDocument.1">
                  <p:embed/>
                </p:oleObj>
              </mc:Choice>
              <mc:Fallback>
                <p:oleObj name="think-cell Slide" r:id="rId5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9189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one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028749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8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3464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half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0412367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365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half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59246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Pentagon 8"/>
          <p:cNvSpPr/>
          <p:nvPr userDrawn="1"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673646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1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965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rrow two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58621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595959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4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8964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arrow two third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56494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tx1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433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statement gree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381341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595959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7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9921684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0" y="0"/>
            <a:ext cx="12192000" cy="115570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51902"/>
            <a:ext cx="10933201" cy="941796"/>
          </a:xfrm>
          <a:prstGeom prst="rect">
            <a:avLst/>
          </a:prstGeom>
        </p:spPr>
        <p:txBody>
          <a:bodyPr vert="horz" wrap="square" lIns="0" tIns="0" rIns="0" bIns="0" anchor="ctr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chemeClr val="bg1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4471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ico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9529708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rgbClr val="888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88888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8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3322283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5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green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29500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rgbClr val="595959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8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aimer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105192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3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916456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8EC9">
              <a:alpha val="40000"/>
            </a:srgb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Shape 54"/>
          <p:cNvPicPr preferRelativeResize="0"/>
          <p:nvPr userDrawn="1"/>
        </p:nvPicPr>
        <p:blipFill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54" y="5060515"/>
            <a:ext cx="4015278" cy="130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54">
            <a:extLst>
              <a:ext uri="{FF2B5EF4-FFF2-40B4-BE49-F238E27FC236}">
                <a16:creationId xmlns:a16="http://schemas.microsoft.com/office/drawing/2014/main" id="{02BEBFCB-9270-4819-8D57-A6C74343E665}"/>
              </a:ext>
            </a:extLst>
          </p:cNvPr>
          <p:cNvPicPr preferRelativeResize="0"/>
          <p:nvPr userDrawn="1"/>
        </p:nvPicPr>
        <p:blipFill rotWithShape="1">
          <a:blip r:embed="rId7">
            <a:alphaModFix/>
          </a:blip>
          <a:stretch/>
        </p:blipFill>
        <p:spPr>
          <a:xfrm>
            <a:off x="837925" y="796642"/>
            <a:ext cx="1519637" cy="29276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01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795508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50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51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77" name="Straight Connector 76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66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7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8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9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0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1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2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3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4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5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76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53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</p:txBody>
        </p:sp>
        <p:sp>
          <p:nvSpPr>
            <p:cNvPr id="54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57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58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2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3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4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65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59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60" name="Footnote example"/>
            <p:cNvSpPr txBox="1"/>
            <p:nvPr/>
          </p:nvSpPr>
          <p:spPr>
            <a:xfrm>
              <a:off x="629999" y="6144442"/>
              <a:ext cx="10151211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1.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2.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3.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Note: List footnotes in numerical order. Footnote numbers are not bracketed. Use 10pt font.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55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17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447581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ate Placeholder 5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15570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2" name="Title 7"/>
          <p:cNvSpPr>
            <a:spLocks noGrp="1"/>
          </p:cNvSpPr>
          <p:nvPr>
            <p:ph type="title" hasCustomPrompt="1"/>
          </p:nvPr>
        </p:nvSpPr>
        <p:spPr>
          <a:xfrm>
            <a:off x="629400" y="151901"/>
            <a:ext cx="10933801" cy="9417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bg1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15051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7179112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630000" y="2158987"/>
            <a:ext cx="3744000" cy="54168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1227048"/>
            <a:ext cx="3744000" cy="664797"/>
          </a:xfrm>
        </p:spPr>
        <p:txBody>
          <a:bodyPr anchor="t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6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1111589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</a14:hiddenLine>
            </a:ext>
          </a:extLst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595959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11" name="Rectangle 10"/>
          <p:cNvSpPr/>
          <p:nvPr userDrawn="1"/>
        </p:nvSpPr>
        <p:spPr bwMode="white">
          <a:xfrm>
            <a:off x="1280693" y="1424081"/>
            <a:ext cx="951721" cy="951721"/>
          </a:xfrm>
          <a:prstGeom prst="rect">
            <a:avLst/>
          </a:prstGeom>
          <a:noFill/>
          <a:ln>
            <a:solidFill>
              <a:srgbClr val="88888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6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Section header lin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11057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52" imgH="355" progId="TCLayout.ActiveDocument.1">
                  <p:embed/>
                </p:oleObj>
              </mc:Choice>
              <mc:Fallback>
                <p:oleObj name="think-cell Slide" r:id="rId3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cxnSp>
        <p:nvCxnSpPr>
          <p:cNvPr id="10" name="Straight Connector 9"/>
          <p:cNvCxnSpPr/>
          <p:nvPr userDrawn="1"/>
        </p:nvCxnSpPr>
        <p:spPr bwMode="white">
          <a:xfrm>
            <a:off x="630000" y="3680016"/>
            <a:ext cx="11558587" cy="0"/>
          </a:xfrm>
          <a:prstGeom prst="line">
            <a:avLst/>
          </a:prstGeom>
          <a:ln w="19050" cmpd="sng">
            <a:solidFill>
              <a:srgbClr val="888888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60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slice h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501580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 userDrawn="1"/>
        </p:nvSpPr>
        <p:spPr bwMode="ltGray">
          <a:xfrm>
            <a:off x="1" y="-1309"/>
            <a:ext cx="4694400" cy="6859309"/>
          </a:xfrm>
          <a:prstGeom prst="rect">
            <a:avLst/>
          </a:prstGeom>
          <a:solidFill>
            <a:srgbClr val="F2F2F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ltGray">
          <a:xfrm>
            <a:off x="630000" y="1544274"/>
            <a:ext cx="3452400" cy="1495794"/>
          </a:xfrm>
          <a:noFill/>
        </p:spPr>
        <p:txBody>
          <a:bodyPr wrap="square" lIns="0" tIns="0" rIns="320040" bIns="0" anchor="b">
            <a:noAutofit/>
          </a:bodyPr>
          <a:lstStyle>
            <a:lvl1pPr>
              <a:defRPr sz="32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8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White one third"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975698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8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4" name="Rectangle 23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95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ighlight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1534225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76529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2836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Four column green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226094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9029246" y="0"/>
            <a:ext cx="416951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white">
          <a:xfrm>
            <a:off x="0" y="0"/>
            <a:ext cx="90342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8101584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56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one third">
    <p:bg>
      <p:bgPr>
        <a:solidFill>
          <a:srgbClr val="9A9A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04609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4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61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half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2463325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2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noFill/>
        </p:spPr>
        <p:txBody>
          <a:bodyPr lIns="914400" tIns="914400" rIns="914400" bIns="914400"/>
          <a:lstStyle>
            <a:lvl1pPr algn="ctr">
              <a:defRPr sz="1800" baseline="0"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70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two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375454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7409849" y="0"/>
            <a:ext cx="416951" cy="68580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gray">
          <a:xfrm>
            <a:off x="7819543" y="0"/>
            <a:ext cx="437245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7820025" y="0"/>
            <a:ext cx="4371975" cy="6858000"/>
          </a:xfrm>
          <a:prstGeom prst="rect">
            <a:avLst/>
          </a:prstGeom>
          <a:noFill/>
        </p:spPr>
        <p:txBody>
          <a:bodyPr lIns="182880" tIns="914400" rIns="182880" bIns="914400"/>
          <a:lstStyle>
            <a:lvl1pPr algn="ctr">
              <a:defRPr sz="160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936" y="1785600"/>
            <a:ext cx="6247552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6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68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Left arrow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123455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24" imgH="324" progId="TCLayout.ActiveDocument.1">
                  <p:embed/>
                </p:oleObj>
              </mc:Choice>
              <mc:Fallback>
                <p:oleObj name="think-cell Slide" r:id="rId5" imgW="324" imgH="324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0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2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>
                <a:solidFill>
                  <a:schemeClr val="tx2"/>
                </a:solidFill>
              </a:rPr>
              <a:t>Click to add title</a:t>
            </a:r>
          </a:p>
        </p:txBody>
      </p:sp>
      <p:sp>
        <p:nvSpPr>
          <p:cNvPr id="14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42" y="3590399"/>
            <a:ext cx="1365250" cy="3382962"/>
          </a:xfrm>
          <a:custGeom>
            <a:avLst/>
            <a:gdLst>
              <a:gd name="connsiteX0" fmla="*/ 91954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264716 h 3382962"/>
              <a:gd name="connsiteX5" fmla="*/ 129871 w 1365250"/>
              <a:gd name="connsiteY5" fmla="*/ 3267601 h 3382962"/>
              <a:gd name="connsiteX6" fmla="*/ 0 w 1365250"/>
              <a:gd name="connsiteY6" fmla="*/ 0 h 3382962"/>
              <a:gd name="connsiteX7" fmla="*/ 909386 w 1365250"/>
              <a:gd name="connsiteY7" fmla="*/ 0 h 3382962"/>
              <a:gd name="connsiteX8" fmla="*/ 0 w 1365250"/>
              <a:gd name="connsiteY8" fmla="*/ 298560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1954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264716"/>
                </a:lnTo>
                <a:lnTo>
                  <a:pt x="129871" y="3267601"/>
                </a:lnTo>
                <a:close/>
                <a:moveTo>
                  <a:pt x="0" y="0"/>
                </a:moveTo>
                <a:lnTo>
                  <a:pt x="909386" y="0"/>
                </a:lnTo>
                <a:lnTo>
                  <a:pt x="0" y="29856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641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left arro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287372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14"/>
          <p:cNvSpPr/>
          <p:nvPr userDrawn="1"/>
        </p:nvSpPr>
        <p:spPr bwMode="ltGray">
          <a:xfrm>
            <a:off x="1524" y="131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6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764203"/>
            <a:ext cx="2478638" cy="1314311"/>
          </a:xfrm>
        </p:spPr>
        <p:txBody>
          <a:bodyPr anchor="ctr" anchorCtr="0">
            <a:noAutofit/>
          </a:bodyPr>
          <a:lstStyle>
            <a:lvl1pPr>
              <a:defRPr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6" b="7716"/>
          <a:stretch/>
        </p:blipFill>
        <p:spPr>
          <a:xfrm rot="120000">
            <a:off x="2174642" y="3402828"/>
            <a:ext cx="2694666" cy="3461745"/>
          </a:xfrm>
          <a:custGeom>
            <a:avLst/>
            <a:gdLst>
              <a:gd name="connsiteX0" fmla="*/ 0 w 2694666"/>
              <a:gd name="connsiteY0" fmla="*/ 0 h 3461745"/>
              <a:gd name="connsiteX1" fmla="*/ 2694666 w 2694666"/>
              <a:gd name="connsiteY1" fmla="*/ 0 h 3461745"/>
              <a:gd name="connsiteX2" fmla="*/ 2694666 w 2694666"/>
              <a:gd name="connsiteY2" fmla="*/ 3461745 h 3461745"/>
              <a:gd name="connsiteX3" fmla="*/ 1325678 w 2694666"/>
              <a:gd name="connsiteY3" fmla="*/ 3461745 h 3461745"/>
              <a:gd name="connsiteX4" fmla="*/ 1671729 w 2694666"/>
              <a:gd name="connsiteY4" fmla="*/ 3449661 h 3461745"/>
              <a:gd name="connsiteX5" fmla="*/ 1894583 w 2694666"/>
              <a:gd name="connsiteY5" fmla="*/ 6023 h 3461745"/>
              <a:gd name="connsiteX6" fmla="*/ 1847153 w 2694666"/>
              <a:gd name="connsiteY6" fmla="*/ 12445 h 3461745"/>
              <a:gd name="connsiteX7" fmla="*/ 1149427 w 2694666"/>
              <a:gd name="connsiteY7" fmla="*/ 3461745 h 3461745"/>
              <a:gd name="connsiteX8" fmla="*/ 0 w 2694666"/>
              <a:gd name="connsiteY8" fmla="*/ 3461745 h 346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4666" h="3461745">
                <a:moveTo>
                  <a:pt x="0" y="0"/>
                </a:moveTo>
                <a:lnTo>
                  <a:pt x="2694666" y="0"/>
                </a:lnTo>
                <a:lnTo>
                  <a:pt x="2694666" y="3461745"/>
                </a:lnTo>
                <a:lnTo>
                  <a:pt x="1325678" y="3461745"/>
                </a:lnTo>
                <a:lnTo>
                  <a:pt x="1671729" y="3449661"/>
                </a:lnTo>
                <a:lnTo>
                  <a:pt x="1894583" y="6023"/>
                </a:lnTo>
                <a:lnTo>
                  <a:pt x="1847153" y="12445"/>
                </a:lnTo>
                <a:lnTo>
                  <a:pt x="1149427" y="3461745"/>
                </a:lnTo>
                <a:lnTo>
                  <a:pt x="0" y="3461745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159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47698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0" name="Date Placeholder 7"/>
          <p:cNvSpPr>
            <a:spLocks noGrp="1"/>
          </p:cNvSpPr>
          <p:nvPr>
            <p:ph type="dt" sz="half" idx="1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7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3394392"/>
            <a:ext cx="1298575" cy="3571875"/>
          </a:xfrm>
          <a:custGeom>
            <a:avLst/>
            <a:gdLst>
              <a:gd name="connsiteX0" fmla="*/ 0 w 1298575"/>
              <a:gd name="connsiteY0" fmla="*/ 0 h 3571875"/>
              <a:gd name="connsiteX1" fmla="*/ 1298575 w 1298575"/>
              <a:gd name="connsiteY1" fmla="*/ 0 h 3571875"/>
              <a:gd name="connsiteX2" fmla="*/ 1298575 w 1298575"/>
              <a:gd name="connsiteY2" fmla="*/ 3571875 h 3571875"/>
              <a:gd name="connsiteX3" fmla="*/ 0 w 1298575"/>
              <a:gd name="connsiteY3" fmla="*/ 3571875 h 3571875"/>
              <a:gd name="connsiteX4" fmla="*/ 0 w 1298575"/>
              <a:gd name="connsiteY4" fmla="*/ 3465683 h 3571875"/>
              <a:gd name="connsiteX5" fmla="*/ 139700 w 1298575"/>
              <a:gd name="connsiteY5" fmla="*/ 3466783 h 3571875"/>
              <a:gd name="connsiteX6" fmla="*/ 841375 w 1298575"/>
              <a:gd name="connsiteY6" fmla="*/ 21908 h 3571875"/>
              <a:gd name="connsiteX7" fmla="*/ 0 w 1298575"/>
              <a:gd name="connsiteY7" fmla="*/ 2642743 h 357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8575" h="3571875">
                <a:moveTo>
                  <a:pt x="0" y="0"/>
                </a:moveTo>
                <a:lnTo>
                  <a:pt x="1298575" y="0"/>
                </a:lnTo>
                <a:lnTo>
                  <a:pt x="1298575" y="3571875"/>
                </a:lnTo>
                <a:lnTo>
                  <a:pt x="0" y="3571875"/>
                </a:lnTo>
                <a:lnTo>
                  <a:pt x="0" y="3465683"/>
                </a:lnTo>
                <a:lnTo>
                  <a:pt x="139700" y="3466783"/>
                </a:lnTo>
                <a:lnTo>
                  <a:pt x="841375" y="21908"/>
                </a:lnTo>
                <a:lnTo>
                  <a:pt x="0" y="26427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399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one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7050510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entagon 3"/>
          <p:cNvSpPr/>
          <p:nvPr userDrawn="1"/>
        </p:nvSpPr>
        <p:spPr bwMode="white">
          <a:xfrm>
            <a:off x="1" y="0"/>
            <a:ext cx="5426920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1785600"/>
            <a:ext cx="4062235" cy="3286800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4400" b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b="6867"/>
          <a:stretch/>
        </p:blipFill>
        <p:spPr>
          <a:xfrm>
            <a:off x="3578059" y="3416300"/>
            <a:ext cx="2694666" cy="3441700"/>
          </a:xfrm>
          <a:custGeom>
            <a:avLst/>
            <a:gdLst>
              <a:gd name="connsiteX0" fmla="*/ 2040063 w 2694666"/>
              <a:gd name="connsiteY0" fmla="*/ 0 h 3441700"/>
              <a:gd name="connsiteX1" fmla="*/ 2694666 w 2694666"/>
              <a:gd name="connsiteY1" fmla="*/ 0 h 3441700"/>
              <a:gd name="connsiteX2" fmla="*/ 2694666 w 2694666"/>
              <a:gd name="connsiteY2" fmla="*/ 3441700 h 3441700"/>
              <a:gd name="connsiteX3" fmla="*/ 1510783 w 2694666"/>
              <a:gd name="connsiteY3" fmla="*/ 3441700 h 3441700"/>
              <a:gd name="connsiteX4" fmla="*/ 1816742 w 2694666"/>
              <a:gd name="connsiteY4" fmla="*/ 365420 h 3441700"/>
              <a:gd name="connsiteX5" fmla="*/ 2022641 w 2694666"/>
              <a:gd name="connsiteY5" fmla="*/ 379413 h 3441700"/>
              <a:gd name="connsiteX6" fmla="*/ 0 w 2694666"/>
              <a:gd name="connsiteY6" fmla="*/ 0 h 3441700"/>
              <a:gd name="connsiteX7" fmla="*/ 1846270 w 2694666"/>
              <a:gd name="connsiteY7" fmla="*/ 0 h 3441700"/>
              <a:gd name="connsiteX8" fmla="*/ 1848810 w 2694666"/>
              <a:gd name="connsiteY8" fmla="*/ 12700 h 3441700"/>
              <a:gd name="connsiteX9" fmla="*/ 1777372 w 2694666"/>
              <a:gd name="connsiteY9" fmla="*/ 362744 h 3441700"/>
              <a:gd name="connsiteX10" fmla="*/ 1780172 w 2694666"/>
              <a:gd name="connsiteY10" fmla="*/ 362934 h 3441700"/>
              <a:gd name="connsiteX11" fmla="*/ 1144340 w 2694666"/>
              <a:gd name="connsiteY11" fmla="*/ 3441700 h 3441700"/>
              <a:gd name="connsiteX12" fmla="*/ 0 w 2694666"/>
              <a:gd name="connsiteY12" fmla="*/ 3441700 h 344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94666" h="3441700">
                <a:moveTo>
                  <a:pt x="2040063" y="0"/>
                </a:moveTo>
                <a:lnTo>
                  <a:pt x="2694666" y="0"/>
                </a:lnTo>
                <a:lnTo>
                  <a:pt x="2694666" y="3441700"/>
                </a:lnTo>
                <a:lnTo>
                  <a:pt x="1510783" y="3441700"/>
                </a:lnTo>
                <a:lnTo>
                  <a:pt x="1816742" y="365420"/>
                </a:lnTo>
                <a:lnTo>
                  <a:pt x="2022641" y="379413"/>
                </a:lnTo>
                <a:close/>
                <a:moveTo>
                  <a:pt x="0" y="0"/>
                </a:moveTo>
                <a:lnTo>
                  <a:pt x="1846270" y="0"/>
                </a:lnTo>
                <a:lnTo>
                  <a:pt x="1848810" y="12700"/>
                </a:lnTo>
                <a:lnTo>
                  <a:pt x="1777372" y="362744"/>
                </a:lnTo>
                <a:lnTo>
                  <a:pt x="1780172" y="362934"/>
                </a:lnTo>
                <a:lnTo>
                  <a:pt x="1144340" y="3441700"/>
                </a:lnTo>
                <a:lnTo>
                  <a:pt x="0" y="34417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980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box">
    <p:bg bwMode="gray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19172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284742" y="2668041"/>
            <a:ext cx="9620491" cy="3201026"/>
          </a:xfrm>
          <a:prstGeom prst="rect">
            <a:avLst/>
          </a:prstGeom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74320" tIns="274320" rIns="274320" bIns="137160"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595959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59" name="Rectangle 58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1079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9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1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half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2124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2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806" y="3589606"/>
            <a:ext cx="1365250" cy="3382962"/>
          </a:xfrm>
          <a:custGeom>
            <a:avLst/>
            <a:gdLst>
              <a:gd name="connsiteX0" fmla="*/ 920598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0 w 1365250"/>
              <a:gd name="connsiteY3" fmla="*/ 3382962 h 3382962"/>
              <a:gd name="connsiteX4" fmla="*/ 0 w 1365250"/>
              <a:gd name="connsiteY4" fmla="*/ 3320782 h 3382962"/>
              <a:gd name="connsiteX5" fmla="*/ 126694 w 1365250"/>
              <a:gd name="connsiteY5" fmla="*/ 3320782 h 3382962"/>
              <a:gd name="connsiteX6" fmla="*/ 0 w 1365250"/>
              <a:gd name="connsiteY6" fmla="*/ 0 h 3382962"/>
              <a:gd name="connsiteX7" fmla="*/ 908172 w 1365250"/>
              <a:gd name="connsiteY7" fmla="*/ 0 h 3382962"/>
              <a:gd name="connsiteX8" fmla="*/ 0 w 1365250"/>
              <a:gd name="connsiteY8" fmla="*/ 2890357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65250" h="3382962">
                <a:moveTo>
                  <a:pt x="920598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0" y="3382962"/>
                </a:lnTo>
                <a:lnTo>
                  <a:pt x="0" y="3320782"/>
                </a:lnTo>
                <a:lnTo>
                  <a:pt x="126694" y="3320782"/>
                </a:lnTo>
                <a:close/>
                <a:moveTo>
                  <a:pt x="0" y="0"/>
                </a:moveTo>
                <a:lnTo>
                  <a:pt x="908172" y="0"/>
                </a:lnTo>
                <a:lnTo>
                  <a:pt x="0" y="289035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8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ha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950255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entagon 8"/>
          <p:cNvSpPr/>
          <p:nvPr/>
        </p:nvSpPr>
        <p:spPr bwMode="white">
          <a:xfrm>
            <a:off x="0" y="0"/>
            <a:ext cx="6363546" cy="6858000"/>
          </a:xfrm>
          <a:prstGeom prst="homePlate">
            <a:avLst>
              <a:gd name="adj" fmla="val 12939"/>
            </a:avLst>
          </a:pr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4747822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4460172" y="3407803"/>
            <a:ext cx="2694666" cy="3456551"/>
          </a:xfrm>
          <a:custGeom>
            <a:avLst/>
            <a:gdLst>
              <a:gd name="connsiteX0" fmla="*/ 2136534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957033 w 2694666"/>
              <a:gd name="connsiteY3" fmla="*/ 3456551 h 3456551"/>
              <a:gd name="connsiteX4" fmla="*/ 1856842 w 2694666"/>
              <a:gd name="connsiteY4" fmla="*/ 432620 h 3456551"/>
              <a:gd name="connsiteX5" fmla="*/ 1914577 w 2694666"/>
              <a:gd name="connsiteY5" fmla="*/ 426057 h 3456551"/>
              <a:gd name="connsiteX6" fmla="*/ 0 w 2694666"/>
              <a:gd name="connsiteY6" fmla="*/ 0 h 3456551"/>
              <a:gd name="connsiteX7" fmla="*/ 1841687 w 2694666"/>
              <a:gd name="connsiteY7" fmla="*/ 0 h 3456551"/>
              <a:gd name="connsiteX8" fmla="*/ 1142595 w 2694666"/>
              <a:gd name="connsiteY8" fmla="*/ 3456551 h 3456551"/>
              <a:gd name="connsiteX9" fmla="*/ 0 w 2694666"/>
              <a:gd name="connsiteY9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4666" h="3456551">
                <a:moveTo>
                  <a:pt x="2136534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957033" y="3456551"/>
                </a:lnTo>
                <a:lnTo>
                  <a:pt x="1856842" y="432620"/>
                </a:lnTo>
                <a:lnTo>
                  <a:pt x="1914577" y="426057"/>
                </a:lnTo>
                <a:close/>
                <a:moveTo>
                  <a:pt x="0" y="0"/>
                </a:moveTo>
                <a:lnTo>
                  <a:pt x="1841687" y="0"/>
                </a:lnTo>
                <a:lnTo>
                  <a:pt x="1142595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8450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Arrow two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48604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0339" y="3589606"/>
            <a:ext cx="1365250" cy="3382962"/>
          </a:xfrm>
          <a:custGeom>
            <a:avLst/>
            <a:gdLst>
              <a:gd name="connsiteX0" fmla="*/ 91153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07988 w 1365250"/>
              <a:gd name="connsiteY3" fmla="*/ 3382962 h 3382962"/>
              <a:gd name="connsiteX4" fmla="*/ 111422 w 1365250"/>
              <a:gd name="connsiteY4" fmla="*/ 3368118 h 3382962"/>
              <a:gd name="connsiteX5" fmla="*/ 129661 w 1365250"/>
              <a:gd name="connsiteY5" fmla="*/ 3368407 h 3382962"/>
              <a:gd name="connsiteX6" fmla="*/ 890411 w 1365250"/>
              <a:gd name="connsiteY6" fmla="*/ 0 h 3382962"/>
              <a:gd name="connsiteX7" fmla="*/ 897808 w 1365250"/>
              <a:gd name="connsiteY7" fmla="*/ 0 h 3382962"/>
              <a:gd name="connsiteX8" fmla="*/ 870584 w 1365250"/>
              <a:gd name="connsiteY8" fmla="*/ 85726 h 3382962"/>
              <a:gd name="connsiteX9" fmla="*/ 0 w 1365250"/>
              <a:gd name="connsiteY9" fmla="*/ 0 h 3382962"/>
              <a:gd name="connsiteX10" fmla="*/ 852736 w 1365250"/>
              <a:gd name="connsiteY10" fmla="*/ 0 h 3382962"/>
              <a:gd name="connsiteX11" fmla="*/ 0 w 1365250"/>
              <a:gd name="connsiteY11" fmla="*/ 1883543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65250" h="3382962">
                <a:moveTo>
                  <a:pt x="91153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07988" y="3382962"/>
                </a:lnTo>
                <a:lnTo>
                  <a:pt x="111422" y="3368118"/>
                </a:lnTo>
                <a:lnTo>
                  <a:pt x="129661" y="3368407"/>
                </a:lnTo>
                <a:close/>
                <a:moveTo>
                  <a:pt x="890411" y="0"/>
                </a:moveTo>
                <a:lnTo>
                  <a:pt x="897808" y="0"/>
                </a:lnTo>
                <a:lnTo>
                  <a:pt x="870584" y="85726"/>
                </a:lnTo>
                <a:close/>
                <a:moveTo>
                  <a:pt x="0" y="0"/>
                </a:moveTo>
                <a:lnTo>
                  <a:pt x="852736" y="0"/>
                </a:lnTo>
                <a:lnTo>
                  <a:pt x="0" y="188354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4803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Green arrow two thi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848503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reeform 18"/>
          <p:cNvSpPr/>
          <p:nvPr userDrawn="1"/>
        </p:nvSpPr>
        <p:spPr bwMode="white">
          <a:xfrm>
            <a:off x="0" y="0"/>
            <a:ext cx="8446239" cy="6858000"/>
          </a:xfrm>
          <a:custGeom>
            <a:avLst/>
            <a:gdLst>
              <a:gd name="connsiteX0" fmla="*/ 0 w 8446239"/>
              <a:gd name="connsiteY0" fmla="*/ 0 h 6858000"/>
              <a:gd name="connsiteX1" fmla="*/ 7645979 w 8446239"/>
              <a:gd name="connsiteY1" fmla="*/ 0 h 6858000"/>
              <a:gd name="connsiteX2" fmla="*/ 8446239 w 8446239"/>
              <a:gd name="connsiteY2" fmla="*/ 3429000 h 6858000"/>
              <a:gd name="connsiteX3" fmla="*/ 7645979 w 8446239"/>
              <a:gd name="connsiteY3" fmla="*/ 6858000 h 6858000"/>
              <a:gd name="connsiteX4" fmla="*/ 0 w 8446239"/>
              <a:gd name="connsiteY4" fmla="*/ 6858000 h 6858000"/>
              <a:gd name="connsiteX5" fmla="*/ 0 w 8446239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46239" h="6858000">
                <a:moveTo>
                  <a:pt x="0" y="0"/>
                </a:moveTo>
                <a:lnTo>
                  <a:pt x="7645979" y="0"/>
                </a:lnTo>
                <a:lnTo>
                  <a:pt x="8446239" y="3429000"/>
                </a:lnTo>
                <a:lnTo>
                  <a:pt x="7645979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4496" cy="332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2" b="6867"/>
          <a:stretch/>
        </p:blipFill>
        <p:spPr>
          <a:xfrm rot="120000">
            <a:off x="6567628" y="3407803"/>
            <a:ext cx="2694666" cy="3456551"/>
          </a:xfrm>
          <a:custGeom>
            <a:avLst/>
            <a:gdLst>
              <a:gd name="connsiteX0" fmla="*/ 2068299 w 2694666"/>
              <a:gd name="connsiteY0" fmla="*/ 0 h 3456551"/>
              <a:gd name="connsiteX1" fmla="*/ 2694666 w 2694666"/>
              <a:gd name="connsiteY1" fmla="*/ 0 h 3456551"/>
              <a:gd name="connsiteX2" fmla="*/ 2694666 w 2694666"/>
              <a:gd name="connsiteY2" fmla="*/ 3456551 h 3456551"/>
              <a:gd name="connsiteX3" fmla="*/ 1434992 w 2694666"/>
              <a:gd name="connsiteY3" fmla="*/ 3456551 h 3456551"/>
              <a:gd name="connsiteX4" fmla="*/ 0 w 2694666"/>
              <a:gd name="connsiteY4" fmla="*/ 0 h 3456551"/>
              <a:gd name="connsiteX5" fmla="*/ 1825478 w 2694666"/>
              <a:gd name="connsiteY5" fmla="*/ 0 h 3456551"/>
              <a:gd name="connsiteX6" fmla="*/ 1138791 w 2694666"/>
              <a:gd name="connsiteY6" fmla="*/ 3456551 h 3456551"/>
              <a:gd name="connsiteX7" fmla="*/ 0 w 2694666"/>
              <a:gd name="connsiteY7" fmla="*/ 3456551 h 3456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94666" h="3456551">
                <a:moveTo>
                  <a:pt x="2068299" y="0"/>
                </a:moveTo>
                <a:lnTo>
                  <a:pt x="2694666" y="0"/>
                </a:lnTo>
                <a:lnTo>
                  <a:pt x="2694666" y="3456551"/>
                </a:lnTo>
                <a:lnTo>
                  <a:pt x="1434992" y="3456551"/>
                </a:lnTo>
                <a:close/>
                <a:moveTo>
                  <a:pt x="0" y="0"/>
                </a:moveTo>
                <a:lnTo>
                  <a:pt x="1825478" y="0"/>
                </a:lnTo>
                <a:lnTo>
                  <a:pt x="1138791" y="3456551"/>
                </a:lnTo>
                <a:lnTo>
                  <a:pt x="0" y="345655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1991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Big statement green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300165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595959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161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. Big statement ic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416997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630000" y="625475"/>
            <a:ext cx="932688" cy="932688"/>
          </a:xfrm>
          <a:prstGeom prst="rect">
            <a:avLst/>
          </a:prstGeom>
          <a:noFill/>
          <a:ln>
            <a:solidFill>
              <a:srgbClr val="8888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30000" y="3826333"/>
            <a:ext cx="10933200" cy="16065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algn="l" defTabSz="9144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0"/>
              </a:spcAft>
              <a:defRPr lang="en-US" sz="5400" kern="1200" baseline="0" dirty="0">
                <a:solidFill>
                  <a:srgbClr val="888888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sp>
        <p:nvSpPr>
          <p:cNvPr id="9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39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. Table of content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5819057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29999" y="2577934"/>
            <a:ext cx="2984057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Table of contents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61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. Blank green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5472209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8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61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205543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6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3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2551966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9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ine">
    <p:bg bwMode="black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31493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47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630000" y="3826800"/>
            <a:ext cx="10936800" cy="2041200"/>
          </a:xfrm>
        </p:spPr>
        <p:txBody>
          <a:bodyPr anchor="t">
            <a:noAutofit/>
          </a:bodyPr>
          <a:lstStyle>
            <a:lvl1pPr>
              <a:defRPr sz="5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big statement text</a:t>
            </a:r>
          </a:p>
        </p:txBody>
      </p:sp>
      <p:cxnSp>
        <p:nvCxnSpPr>
          <p:cNvPr id="148" name="Straight Connector 147"/>
          <p:cNvCxnSpPr/>
          <p:nvPr userDrawn="1"/>
        </p:nvCxnSpPr>
        <p:spPr bwMode="white">
          <a:xfrm>
            <a:off x="618898" y="3680016"/>
            <a:ext cx="11576304" cy="0"/>
          </a:xfrm>
          <a:prstGeom prst="line">
            <a:avLst/>
          </a:prstGeom>
          <a:ln w="1905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71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. Layout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617932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5" progId="TCLayout.ActiveDocument.1">
                  <p:embed/>
                </p:oleObj>
              </mc:Choice>
              <mc:Fallback>
                <p:oleObj name="think-cell Slide" r:id="rId4" imgW="352" imgH="355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" name="Group 143"/>
          <p:cNvGrpSpPr/>
          <p:nvPr userDrawn="1"/>
        </p:nvGrpSpPr>
        <p:grpSpPr>
          <a:xfrm>
            <a:off x="-600" y="-1"/>
            <a:ext cx="12193800" cy="6858001"/>
            <a:chOff x="-600" y="-1"/>
            <a:chExt cx="12193800" cy="6858001"/>
          </a:xfrm>
        </p:grpSpPr>
        <p:sp>
          <p:nvSpPr>
            <p:cNvPr id="145" name="No fly zone"/>
            <p:cNvSpPr/>
            <p:nvPr/>
          </p:nvSpPr>
          <p:spPr>
            <a:xfrm>
              <a:off x="0" y="-1"/>
              <a:ext cx="12193200" cy="6858000"/>
            </a:xfrm>
            <a:custGeom>
              <a:avLst/>
              <a:gdLst>
                <a:gd name="connsiteX0" fmla="*/ 630001 w 12193200"/>
                <a:gd name="connsiteY0" fmla="*/ 622800 h 6858000"/>
                <a:gd name="connsiteX1" fmla="*/ 630001 w 12193200"/>
                <a:gd name="connsiteY1" fmla="*/ 6160597 h 6858000"/>
                <a:gd name="connsiteX2" fmla="*/ 11562000 w 12193200"/>
                <a:gd name="connsiteY2" fmla="*/ 6160597 h 6858000"/>
                <a:gd name="connsiteX3" fmla="*/ 11562000 w 12193200"/>
                <a:gd name="connsiteY3" fmla="*/ 622800 h 6858000"/>
                <a:gd name="connsiteX4" fmla="*/ 0 w 12193200"/>
                <a:gd name="connsiteY4" fmla="*/ 0 h 6858000"/>
                <a:gd name="connsiteX5" fmla="*/ 12193200 w 12193200"/>
                <a:gd name="connsiteY5" fmla="*/ 0 h 6858000"/>
                <a:gd name="connsiteX6" fmla="*/ 12193200 w 12193200"/>
                <a:gd name="connsiteY6" fmla="*/ 622800 h 6858000"/>
                <a:gd name="connsiteX7" fmla="*/ 12192000 w 12193200"/>
                <a:gd name="connsiteY7" fmla="*/ 622800 h 6858000"/>
                <a:gd name="connsiteX8" fmla="*/ 12192000 w 12193200"/>
                <a:gd name="connsiteY8" fmla="*/ 6160597 h 6858000"/>
                <a:gd name="connsiteX9" fmla="*/ 12193200 w 12193200"/>
                <a:gd name="connsiteY9" fmla="*/ 6160597 h 6858000"/>
                <a:gd name="connsiteX10" fmla="*/ 12193200 w 12193200"/>
                <a:gd name="connsiteY10" fmla="*/ 6858000 h 6858000"/>
                <a:gd name="connsiteX11" fmla="*/ 12192000 w 12193200"/>
                <a:gd name="connsiteY11" fmla="*/ 6858000 h 6858000"/>
                <a:gd name="connsiteX12" fmla="*/ 11562000 w 12193200"/>
                <a:gd name="connsiteY12" fmla="*/ 6858000 h 6858000"/>
                <a:gd name="connsiteX13" fmla="*/ 630001 w 12193200"/>
                <a:gd name="connsiteY13" fmla="*/ 6858000 h 6858000"/>
                <a:gd name="connsiteX14" fmla="*/ 1 w 12193200"/>
                <a:gd name="connsiteY14" fmla="*/ 6858000 h 6858000"/>
                <a:gd name="connsiteX15" fmla="*/ 1 w 12193200"/>
                <a:gd name="connsiteY15" fmla="*/ 6160597 h 6858000"/>
                <a:gd name="connsiteX16" fmla="*/ 1 w 12193200"/>
                <a:gd name="connsiteY16" fmla="*/ 622800 h 6858000"/>
                <a:gd name="connsiteX17" fmla="*/ 0 w 12193200"/>
                <a:gd name="connsiteY17" fmla="*/ 6228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93200" h="6858000">
                  <a:moveTo>
                    <a:pt x="630001" y="622800"/>
                  </a:moveTo>
                  <a:lnTo>
                    <a:pt x="630001" y="6160597"/>
                  </a:lnTo>
                  <a:lnTo>
                    <a:pt x="11562000" y="6160597"/>
                  </a:lnTo>
                  <a:lnTo>
                    <a:pt x="11562000" y="622800"/>
                  </a:lnTo>
                  <a:close/>
                  <a:moveTo>
                    <a:pt x="0" y="0"/>
                  </a:moveTo>
                  <a:lnTo>
                    <a:pt x="12193200" y="0"/>
                  </a:lnTo>
                  <a:lnTo>
                    <a:pt x="12193200" y="622800"/>
                  </a:lnTo>
                  <a:lnTo>
                    <a:pt x="12192000" y="622800"/>
                  </a:lnTo>
                  <a:lnTo>
                    <a:pt x="12192000" y="6160597"/>
                  </a:lnTo>
                  <a:lnTo>
                    <a:pt x="12193200" y="6160597"/>
                  </a:lnTo>
                  <a:lnTo>
                    <a:pt x="12193200" y="6858000"/>
                  </a:lnTo>
                  <a:lnTo>
                    <a:pt x="12192000" y="6858000"/>
                  </a:lnTo>
                  <a:lnTo>
                    <a:pt x="11562000" y="6858000"/>
                  </a:lnTo>
                  <a:lnTo>
                    <a:pt x="630001" y="6858000"/>
                  </a:lnTo>
                  <a:lnTo>
                    <a:pt x="1" y="6858000"/>
                  </a:lnTo>
                  <a:lnTo>
                    <a:pt x="1" y="6160597"/>
                  </a:lnTo>
                  <a:lnTo>
                    <a:pt x="1" y="622800"/>
                  </a:lnTo>
                  <a:lnTo>
                    <a:pt x="0" y="622800"/>
                  </a:lnTo>
                  <a:close/>
                </a:path>
              </a:pathLst>
            </a:custGeom>
            <a:solidFill>
              <a:srgbClr val="FFEFEF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146" name="Baselines / anchors"/>
            <p:cNvGrpSpPr/>
            <p:nvPr userDrawn="1"/>
          </p:nvGrpSpPr>
          <p:grpSpPr>
            <a:xfrm>
              <a:off x="-600" y="622800"/>
              <a:ext cx="12193200" cy="5536800"/>
              <a:chOff x="12623800" y="622800"/>
              <a:chExt cx="11176000" cy="5536800"/>
            </a:xfrm>
          </p:grpSpPr>
          <p:cxnSp>
            <p:nvCxnSpPr>
              <p:cNvPr id="170" name="Straight Connector 169"/>
              <p:cNvCxnSpPr/>
              <p:nvPr/>
            </p:nvCxnSpPr>
            <p:spPr>
              <a:xfrm>
                <a:off x="12623800" y="6228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623800" y="91421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12623800" y="120562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12623800" y="1497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12623800" y="178844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623800" y="207985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623800" y="237126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623800" y="266267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>
              <a:xfrm>
                <a:off x="12623800" y="295408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>
              <a:xfrm>
                <a:off x="12623800" y="3245499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12623800" y="353691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623800" y="3828321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12623800" y="4119732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623800" y="4411143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>
              <a:xfrm>
                <a:off x="12623800" y="4702554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623800" y="4993965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>
              <a:xfrm>
                <a:off x="12623800" y="5285376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623800" y="5576787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623800" y="5868198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623800" y="6159600"/>
                <a:ext cx="11176000" cy="0"/>
              </a:xfrm>
              <a:prstGeom prst="line">
                <a:avLst/>
              </a:prstGeom>
              <a:ln w="9525">
                <a:solidFill>
                  <a:srgbClr val="30C1D7">
                    <a:alpha val="40000"/>
                  </a:srgb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utter space"/>
            <p:cNvGrpSpPr/>
            <p:nvPr userDrawn="1"/>
          </p:nvGrpSpPr>
          <p:grpSpPr>
            <a:xfrm>
              <a:off x="1277000" y="623550"/>
              <a:ext cx="9638000" cy="5537047"/>
              <a:chOff x="1277000" y="623550"/>
              <a:chExt cx="9638000" cy="5537047"/>
            </a:xfrm>
          </p:grpSpPr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688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875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782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969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1062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95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5" name="Rectangle 40"/>
              <p:cNvSpPr>
                <a:spLocks noChangeArrowheads="1"/>
              </p:cNvSpPr>
              <p:nvPr/>
            </p:nvSpPr>
            <p:spPr bwMode="auto">
              <a:xfrm>
                <a:off x="127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6" name="Rectangle 41"/>
              <p:cNvSpPr>
                <a:spLocks noChangeArrowheads="1"/>
              </p:cNvSpPr>
              <p:nvPr/>
            </p:nvSpPr>
            <p:spPr bwMode="auto">
              <a:xfrm>
                <a:off x="221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7" name="Rectangle 42"/>
              <p:cNvSpPr>
                <a:spLocks noChangeArrowheads="1"/>
              </p:cNvSpPr>
              <p:nvPr/>
            </p:nvSpPr>
            <p:spPr bwMode="auto">
              <a:xfrm>
                <a:off x="314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8" name="Rectangle 43"/>
              <p:cNvSpPr>
                <a:spLocks noChangeArrowheads="1"/>
              </p:cNvSpPr>
              <p:nvPr/>
            </p:nvSpPr>
            <p:spPr bwMode="auto">
              <a:xfrm>
                <a:off x="4082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69" name="Rectangle 44"/>
              <p:cNvSpPr>
                <a:spLocks noChangeArrowheads="1"/>
              </p:cNvSpPr>
              <p:nvPr/>
            </p:nvSpPr>
            <p:spPr bwMode="auto">
              <a:xfrm>
                <a:off x="5017000" y="623550"/>
                <a:ext cx="288000" cy="5537047"/>
              </a:xfrm>
              <a:prstGeom prst="rect">
                <a:avLst/>
              </a:prstGeom>
              <a:solidFill>
                <a:schemeClr val="accent5">
                  <a:alpha val="1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148" name="Slide edges"/>
            <p:cNvSpPr>
              <a:spLocks/>
            </p:cNvSpPr>
            <p:nvPr/>
          </p:nvSpPr>
          <p:spPr bwMode="auto">
            <a:xfrm>
              <a:off x="-600" y="0"/>
              <a:ext cx="12193200" cy="6858000"/>
            </a:xfrm>
            <a:custGeom>
              <a:avLst/>
              <a:gdLst>
                <a:gd name="T0" fmla="*/ 6024 w 6026"/>
                <a:gd name="T1" fmla="*/ 3394 h 3396"/>
                <a:gd name="T2" fmla="*/ 6024 w 6026"/>
                <a:gd name="T3" fmla="*/ 3391 h 3396"/>
                <a:gd name="T4" fmla="*/ 5 w 6026"/>
                <a:gd name="T5" fmla="*/ 3391 h 3396"/>
                <a:gd name="T6" fmla="*/ 5 w 6026"/>
                <a:gd name="T7" fmla="*/ 5 h 3396"/>
                <a:gd name="T8" fmla="*/ 6021 w 6026"/>
                <a:gd name="T9" fmla="*/ 5 h 3396"/>
                <a:gd name="T10" fmla="*/ 6021 w 6026"/>
                <a:gd name="T11" fmla="*/ 3394 h 3396"/>
                <a:gd name="T12" fmla="*/ 6024 w 6026"/>
                <a:gd name="T13" fmla="*/ 3394 h 3396"/>
                <a:gd name="T14" fmla="*/ 6024 w 6026"/>
                <a:gd name="T15" fmla="*/ 3391 h 3396"/>
                <a:gd name="T16" fmla="*/ 6024 w 6026"/>
                <a:gd name="T17" fmla="*/ 3394 h 3396"/>
                <a:gd name="T18" fmla="*/ 6026 w 6026"/>
                <a:gd name="T19" fmla="*/ 3394 h 3396"/>
                <a:gd name="T20" fmla="*/ 6026 w 6026"/>
                <a:gd name="T21" fmla="*/ 0 h 3396"/>
                <a:gd name="T22" fmla="*/ 0 w 6026"/>
                <a:gd name="T23" fmla="*/ 0 h 3396"/>
                <a:gd name="T24" fmla="*/ 0 w 6026"/>
                <a:gd name="T25" fmla="*/ 3396 h 3396"/>
                <a:gd name="T26" fmla="*/ 6026 w 6026"/>
                <a:gd name="T27" fmla="*/ 3396 h 3396"/>
                <a:gd name="T28" fmla="*/ 6026 w 6026"/>
                <a:gd name="T29" fmla="*/ 3394 h 3396"/>
                <a:gd name="T30" fmla="*/ 6024 w 6026"/>
                <a:gd name="T31" fmla="*/ 3394 h 3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26" h="3396">
                  <a:moveTo>
                    <a:pt x="6024" y="3394"/>
                  </a:moveTo>
                  <a:lnTo>
                    <a:pt x="6024" y="3391"/>
                  </a:lnTo>
                  <a:lnTo>
                    <a:pt x="5" y="3391"/>
                  </a:lnTo>
                  <a:lnTo>
                    <a:pt x="5" y="5"/>
                  </a:lnTo>
                  <a:lnTo>
                    <a:pt x="6021" y="5"/>
                  </a:lnTo>
                  <a:lnTo>
                    <a:pt x="6021" y="3394"/>
                  </a:lnTo>
                  <a:lnTo>
                    <a:pt x="6024" y="3394"/>
                  </a:lnTo>
                  <a:lnTo>
                    <a:pt x="6024" y="3391"/>
                  </a:lnTo>
                  <a:lnTo>
                    <a:pt x="6024" y="3394"/>
                  </a:lnTo>
                  <a:lnTo>
                    <a:pt x="6026" y="3394"/>
                  </a:lnTo>
                  <a:lnTo>
                    <a:pt x="6026" y="0"/>
                  </a:lnTo>
                  <a:lnTo>
                    <a:pt x="0" y="0"/>
                  </a:lnTo>
                  <a:lnTo>
                    <a:pt x="0" y="3396"/>
                  </a:lnTo>
                  <a:lnTo>
                    <a:pt x="6026" y="3396"/>
                  </a:lnTo>
                  <a:lnTo>
                    <a:pt x="6026" y="3394"/>
                  </a:lnTo>
                  <a:lnTo>
                    <a:pt x="6024" y="3394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75757"/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</p:txBody>
        </p:sp>
        <p:sp>
          <p:nvSpPr>
            <p:cNvPr id="149" name="Footnote measure"/>
            <p:cNvSpPr>
              <a:spLocks noChangeArrowheads="1"/>
            </p:cNvSpPr>
            <p:nvPr/>
          </p:nvSpPr>
          <p:spPr bwMode="auto">
            <a:xfrm>
              <a:off x="629400" y="6159600"/>
              <a:ext cx="10933200" cy="378584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150" name="Whitespace measure"/>
            <p:cNvSpPr>
              <a:spLocks noChangeArrowheads="1"/>
            </p:cNvSpPr>
            <p:nvPr/>
          </p:nvSpPr>
          <p:spPr bwMode="auto">
            <a:xfrm>
              <a:off x="629400" y="1497600"/>
              <a:ext cx="10932229" cy="583200"/>
            </a:xfrm>
            <a:prstGeom prst="rect">
              <a:avLst/>
            </a:prstGeom>
            <a:solidFill>
              <a:schemeClr val="accent3">
                <a:alpha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grpSp>
          <p:nvGrpSpPr>
            <p:cNvPr id="151" name="Five column measure"/>
            <p:cNvGrpSpPr/>
            <p:nvPr userDrawn="1"/>
          </p:nvGrpSpPr>
          <p:grpSpPr>
            <a:xfrm>
              <a:off x="629400" y="5975122"/>
              <a:ext cx="10933200" cy="79536"/>
              <a:chOff x="629400" y="5975122"/>
              <a:chExt cx="10933200" cy="79536"/>
            </a:xfrm>
          </p:grpSpPr>
          <p:sp>
            <p:nvSpPr>
              <p:cNvPr id="154" name="Rectangle 5"/>
              <p:cNvSpPr>
                <a:spLocks noChangeArrowheads="1"/>
              </p:cNvSpPr>
              <p:nvPr/>
            </p:nvSpPr>
            <p:spPr bwMode="auto">
              <a:xfrm>
                <a:off x="2880128" y="5975122"/>
                <a:ext cx="1930288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5" name="Rectangle 7"/>
              <p:cNvSpPr>
                <a:spLocks noChangeArrowheads="1"/>
              </p:cNvSpPr>
              <p:nvPr/>
            </p:nvSpPr>
            <p:spPr bwMode="auto">
              <a:xfrm>
                <a:off x="9626194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7372407" y="5975122"/>
                <a:ext cx="1936406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7" name="Rectangle 11"/>
              <p:cNvSpPr>
                <a:spLocks noChangeArrowheads="1"/>
              </p:cNvSpPr>
              <p:nvPr/>
            </p:nvSpPr>
            <p:spPr bwMode="auto">
              <a:xfrm>
                <a:off x="5127797" y="5975122"/>
                <a:ext cx="1927229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  <p:sp>
            <p:nvSpPr>
              <p:cNvPr id="158" name="Rectangle 13"/>
              <p:cNvSpPr>
                <a:spLocks noChangeArrowheads="1"/>
              </p:cNvSpPr>
              <p:nvPr/>
            </p:nvSpPr>
            <p:spPr bwMode="auto">
              <a:xfrm>
                <a:off x="629400" y="5975122"/>
                <a:ext cx="1933347" cy="79536"/>
              </a:xfrm>
              <a:prstGeom prst="rect">
                <a:avLst/>
              </a:prstGeom>
              <a:solidFill>
                <a:schemeClr val="accent5">
                  <a:alpha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PT Sans Caption" panose="020B0603020203020204" charset="0"/>
                  <a:sym typeface="PT Sans Caption" panose="020B0603020203020204" charset="0"/>
                </a:endParaRPr>
              </a:p>
            </p:txBody>
          </p:sp>
        </p:grpSp>
        <p:sp>
          <p:nvSpPr>
            <p:cNvPr id="152" name="Live area"/>
            <p:cNvSpPr/>
            <p:nvPr/>
          </p:nvSpPr>
          <p:spPr>
            <a:xfrm>
              <a:off x="629400" y="2080801"/>
              <a:ext cx="10933200" cy="4078800"/>
            </a:xfrm>
            <a:custGeom>
              <a:avLst/>
              <a:gdLst>
                <a:gd name="connsiteX0" fmla="*/ 0 w 10931999"/>
                <a:gd name="connsiteY0" fmla="*/ 0 h 5537797"/>
                <a:gd name="connsiteX1" fmla="*/ 10931999 w 10931999"/>
                <a:gd name="connsiteY1" fmla="*/ 0 h 5537797"/>
                <a:gd name="connsiteX2" fmla="*/ 10931999 w 10931999"/>
                <a:gd name="connsiteY2" fmla="*/ 5537797 h 5537797"/>
                <a:gd name="connsiteX3" fmla="*/ 0 w 10931999"/>
                <a:gd name="connsiteY3" fmla="*/ 5537797 h 5537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31999" h="5537797">
                  <a:moveTo>
                    <a:pt x="0" y="0"/>
                  </a:moveTo>
                  <a:lnTo>
                    <a:pt x="10931999" y="0"/>
                  </a:lnTo>
                  <a:lnTo>
                    <a:pt x="10931999" y="5537797"/>
                  </a:lnTo>
                  <a:lnTo>
                    <a:pt x="0" y="5537797"/>
                  </a:lnTo>
                  <a:close/>
                </a:path>
              </a:pathLst>
            </a:custGeom>
            <a:noFill/>
            <a:ln w="9525">
              <a:solidFill>
                <a:srgbClr val="E71C57">
                  <a:alpha val="35000"/>
                </a:srgb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90000"/>
                </a:lnSpc>
                <a:spcAft>
                  <a:spcPts val="1000"/>
                </a:spcAft>
              </a:pPr>
              <a:endParaRPr lang="en-US" sz="12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endParaRPr>
            </a:p>
          </p:txBody>
        </p:sp>
        <p:sp>
          <p:nvSpPr>
            <p:cNvPr id="153" name="Footnote example"/>
            <p:cNvSpPr txBox="1"/>
            <p:nvPr/>
          </p:nvSpPr>
          <p:spPr>
            <a:xfrm>
              <a:off x="630000" y="6144442"/>
              <a:ext cx="9794160" cy="4154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1.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2.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  3. </a:t>
              </a:r>
              <a:r>
                <a:rPr kumimoji="0" 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xxxx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Note: List footnotes in numerical order. Footnote numbers are not bracketed. Use 10pt font. Do not put a period at the end of the note or the source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PT Sans Caption" panose="020B0603020203020204" charset="0"/>
                  <a:ea typeface="+mn-ea"/>
                  <a:cs typeface="+mn-cs"/>
                  <a:sym typeface="PT Sans Caption" panose="020B0603020203020204" charset="0"/>
                </a:rPr>
                <a:t>Source: Include a source for every chart that you use. Separate sources with a semicolon; BCG-related sources go at the end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5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55" name="FooterSimple" hidden="1"/>
          <p:cNvSpPr txBox="1"/>
          <p:nvPr userDrawn="1">
            <p:custDataLst>
              <p:tags r:id="rId2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3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 Overview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752259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1" name="Rectangle 10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 cap="flat" cmpd="sng" algn="ctr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595959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2" name="Rectangle 11"/>
          <p:cNvSpPr/>
          <p:nvPr userDrawn="1">
            <p:custDataLst>
              <p:tags r:id="rId3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ap="flat" cmpd="sng" algn="ctr">
            <a:solidFill>
              <a:srgbClr val="595959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595959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630000" y="907199"/>
            <a:ext cx="3448800" cy="3588601"/>
          </a:xfrm>
          <a:prstGeom prst="rect">
            <a:avLst/>
          </a:prstGeom>
          <a:noFill/>
          <a:ln w="9525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rgbClr val="595959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TextBox 1"/>
          <p:cNvSpPr txBox="1"/>
          <p:nvPr userDrawn="1"/>
        </p:nvSpPr>
        <p:spPr>
          <a:xfrm>
            <a:off x="1112354" y="1115416"/>
            <a:ext cx="2483372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5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415972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Section Header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6150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Rectangle 9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22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Full Width Overview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439408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 userDrawn="1"/>
        </p:nvSpPr>
        <p:spPr bwMode="white">
          <a:xfrm>
            <a:off x="11167872" y="6404400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t>Agenda</a:t>
            </a:r>
          </a:p>
        </p:txBody>
      </p:sp>
      <p:cxnSp>
        <p:nvCxnSpPr>
          <p:cNvPr id="13" name="Straight Connector 12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07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Two-Third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700183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30000" y="3207715"/>
            <a:ext cx="1547143" cy="4431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813900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138832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Rectangle 7"/>
          <p:cNvSpPr/>
          <p:nvPr userDrawn="1"/>
        </p:nvSpPr>
        <p:spPr bwMode="invGray">
          <a:xfrm>
            <a:off x="1388145" y="4691187"/>
            <a:ext cx="929337" cy="995874"/>
          </a:xfrm>
          <a:prstGeom prst="rect">
            <a:avLst/>
          </a:prstGeom>
          <a:noFill/>
          <a:ln w="9525">
            <a:solidFill>
              <a:srgbClr val="59595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Rectangle 9"/>
          <p:cNvSpPr/>
          <p:nvPr userDrawn="1">
            <p:custDataLst>
              <p:tags r:id="rId2"/>
            </p:custDataLst>
          </p:nvPr>
        </p:nvSpPr>
        <p:spPr>
          <a:xfrm>
            <a:off x="2509482" y="4691187"/>
            <a:ext cx="1570152" cy="1468176"/>
          </a:xfrm>
          <a:prstGeom prst="rect">
            <a:avLst/>
          </a:prstGeom>
          <a:noFill/>
          <a:ln w="9525" cmpd="sng">
            <a:solidFill>
              <a:srgbClr val="59595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chemeClr val="tx1">
                    <a:lumMod val="60000"/>
                    <a:lumOff val="4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80000" rIns="182880" bIns="18288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5000"/>
              </a:lnSpc>
            </a:pPr>
            <a:endParaRPr lang="en-US" sz="1200" dirty="0">
              <a:solidFill>
                <a:srgbClr val="FFFFFF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30000" y="907198"/>
            <a:ext cx="3448800" cy="3614002"/>
          </a:xfrm>
          <a:prstGeom prst="rect">
            <a:avLst/>
          </a:prstGeom>
          <a:noFill/>
          <a:ln>
            <a:solidFill>
              <a:srgbClr val="595959"/>
            </a:solidFill>
          </a:ln>
        </p:spPr>
        <p:txBody>
          <a:bodyPr wrap="square" lIns="612000" tIns="468000" rIns="0" bIns="0" rtlCol="0" anchor="t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400" dirty="0">
              <a:solidFill>
                <a:schemeClr val="accent4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9" name="TextBox 1"/>
          <p:cNvSpPr txBox="1"/>
          <p:nvPr userDrawn="1"/>
        </p:nvSpPr>
        <p:spPr>
          <a:xfrm>
            <a:off x="977381" y="1115416"/>
            <a:ext cx="2753318" cy="881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defRPr sz="5400">
                <a:solidFill>
                  <a:schemeClr val="accent4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72712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557760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1284743" y="1428131"/>
            <a:ext cx="947672" cy="947672"/>
          </a:xfrm>
          <a:prstGeom prst="rect">
            <a:avLst/>
          </a:prstGeom>
          <a:noFill/>
          <a:ln w="9525">
            <a:solidFill>
              <a:srgbClr val="59595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285200" y="2667600"/>
            <a:ext cx="9619200" cy="3200400"/>
          </a:xfrm>
          <a:prstGeom prst="rect">
            <a:avLst/>
          </a:prstGeom>
          <a:noFill/>
          <a:ln w="9525">
            <a:solidFill>
              <a:srgbClr val="59595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40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D. Full Width Overview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0909074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30000" y="622800"/>
            <a:ext cx="7189998" cy="4708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 sz="3400" b="0" i="0" u="none" kern="1200" spc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  <a:ea typeface="+mj-ea"/>
                <a:cs typeface="+mj-cs"/>
                <a:sym typeface="Trebuchet MS" panose="020B0603020202020204" pitchFamily="34" charset="0"/>
              </a:defRPr>
            </a:lvl1pPr>
          </a:lstStyle>
          <a:p>
            <a:r>
              <a:rPr lang="en-US" dirty="0">
                <a:solidFill>
                  <a:srgbClr val="595959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t>Agenda</a:t>
            </a:r>
          </a:p>
        </p:txBody>
      </p:sp>
      <p:cxnSp>
        <p:nvCxnSpPr>
          <p:cNvPr id="9" name="Straight Connector 8"/>
          <p:cNvCxnSpPr/>
          <p:nvPr userDrawn="1"/>
        </p:nvCxnSpPr>
        <p:spPr bwMode="white">
          <a:xfrm>
            <a:off x="618898" y="1206000"/>
            <a:ext cx="11576304" cy="0"/>
          </a:xfrm>
          <a:prstGeom prst="line">
            <a:avLst/>
          </a:prstGeom>
          <a:ln w="9525" cmpd="sng">
            <a:solidFill>
              <a:srgbClr val="595959"/>
            </a:solidFill>
            <a:miter lim="800000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61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wo-Third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169118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Picture 22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 bwMode="ltGray">
          <a:xfrm>
            <a:off x="4080763" y="-1309"/>
            <a:ext cx="8111237" cy="6859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9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0000" y="3262145"/>
            <a:ext cx="1161047" cy="3323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78669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D. Table of Contents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837617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eform 12"/>
          <p:cNvSpPr/>
          <p:nvPr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7" name="Freeform 12"/>
          <p:cNvSpPr/>
          <p:nvPr userDrawn="1"/>
        </p:nvSpPr>
        <p:spPr bwMode="ltGray">
          <a:xfrm>
            <a:off x="0" y="0"/>
            <a:ext cx="4088312" cy="6858000"/>
          </a:xfrm>
          <a:custGeom>
            <a:avLst/>
            <a:gdLst>
              <a:gd name="connsiteX0" fmla="*/ 0 w 4088312"/>
              <a:gd name="connsiteY0" fmla="*/ 0 h 6858000"/>
              <a:gd name="connsiteX1" fmla="*/ 3264933 w 4088312"/>
              <a:gd name="connsiteY1" fmla="*/ 0 h 6858000"/>
              <a:gd name="connsiteX2" fmla="*/ 4088312 w 4088312"/>
              <a:gd name="connsiteY2" fmla="*/ 3429000 h 6858000"/>
              <a:gd name="connsiteX3" fmla="*/ 3264933 w 4088312"/>
              <a:gd name="connsiteY3" fmla="*/ 6858000 h 6858000"/>
              <a:gd name="connsiteX4" fmla="*/ 0 w 4088312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8312" h="6858000">
                <a:moveTo>
                  <a:pt x="0" y="0"/>
                </a:moveTo>
                <a:lnTo>
                  <a:pt x="3264933" y="0"/>
                </a:lnTo>
                <a:lnTo>
                  <a:pt x="4088312" y="3429000"/>
                </a:lnTo>
                <a:lnTo>
                  <a:pt x="32649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prstClr val="white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29999" y="2577934"/>
            <a:ext cx="3172743" cy="176176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indent="0">
              <a:lnSpc>
                <a:spcPct val="106000"/>
              </a:lnSpc>
              <a:spcAft>
                <a:spcPts val="700"/>
              </a:spcAft>
              <a:buFontTx/>
              <a:buNone/>
            </a:pPr>
            <a:r>
              <a:rPr lang="en-US" sz="5400" dirty="0">
                <a:solidFill>
                  <a:srgbClr val="595959"/>
                </a:solidFill>
                <a:latin typeface="PT Sans Caption" panose="020B0603020203020204" charset="0"/>
                <a:sym typeface="PT Sans Caption" panose="020B0603020203020204" charset="0"/>
              </a:rPr>
              <a:t>Table of contents</a:t>
            </a:r>
          </a:p>
        </p:txBody>
      </p:sp>
      <p:sp>
        <p:nvSpPr>
          <p:cNvPr id="24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38" y="3586748"/>
            <a:ext cx="1365250" cy="3382962"/>
          </a:xfrm>
          <a:custGeom>
            <a:avLst/>
            <a:gdLst>
              <a:gd name="connsiteX0" fmla="*/ 942801 w 1365250"/>
              <a:gd name="connsiteY0" fmla="*/ 0 h 3382962"/>
              <a:gd name="connsiteX1" fmla="*/ 1365250 w 1365250"/>
              <a:gd name="connsiteY1" fmla="*/ 0 h 3382962"/>
              <a:gd name="connsiteX2" fmla="*/ 1365250 w 1365250"/>
              <a:gd name="connsiteY2" fmla="*/ 3382962 h 3382962"/>
              <a:gd name="connsiteX3" fmla="*/ 128720 w 1365250"/>
              <a:gd name="connsiteY3" fmla="*/ 3382962 h 3382962"/>
              <a:gd name="connsiteX4" fmla="*/ 0 w 1365250"/>
              <a:gd name="connsiteY4" fmla="*/ 0 h 3382962"/>
              <a:gd name="connsiteX5" fmla="*/ 929501 w 1365250"/>
              <a:gd name="connsiteY5" fmla="*/ 0 h 3382962"/>
              <a:gd name="connsiteX6" fmla="*/ 0 w 1365250"/>
              <a:gd name="connsiteY6" fmla="*/ 2860398 h 3382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5250" h="3382962">
                <a:moveTo>
                  <a:pt x="942801" y="0"/>
                </a:moveTo>
                <a:lnTo>
                  <a:pt x="1365250" y="0"/>
                </a:lnTo>
                <a:lnTo>
                  <a:pt x="1365250" y="3382962"/>
                </a:lnTo>
                <a:lnTo>
                  <a:pt x="128720" y="3382962"/>
                </a:lnTo>
                <a:close/>
                <a:moveTo>
                  <a:pt x="0" y="0"/>
                </a:moveTo>
                <a:lnTo>
                  <a:pt x="929501" y="0"/>
                </a:lnTo>
                <a:lnTo>
                  <a:pt x="0" y="286039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65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009918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4064994" y="0"/>
            <a:ext cx="416951" cy="6858000"/>
          </a:xfrm>
          <a:prstGeom prst="rect">
            <a:avLst/>
          </a:prstGeom>
        </p:spPr>
      </p:pic>
      <p:sp>
        <p:nvSpPr>
          <p:cNvPr id="17" name="Date Placeholder 1"/>
          <p:cNvSpPr>
            <a:spLocks noGrp="1"/>
          </p:cNvSpPr>
          <p:nvPr>
            <p:ph type="dt" sz="half" idx="31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5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6" name="Rectangle 25"/>
          <p:cNvSpPr/>
          <p:nvPr userDrawn="1"/>
        </p:nvSpPr>
        <p:spPr bwMode="white">
          <a:xfrm>
            <a:off x="0" y="0"/>
            <a:ext cx="4079508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27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90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D6625-7394-47F9-B2BD-3A01A0C820CD}" type="datetimeFigureOut">
              <a:rPr lang="ru-RU" smtClean="0"/>
              <a:pPr/>
              <a:t>02.08.2022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75E5E-9686-4F1D-A5F5-609A24CB81D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01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ighlight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0017711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V="1">
            <a:off x="7165606" y="0"/>
            <a:ext cx="416951" cy="68580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 bwMode="white">
          <a:xfrm>
            <a:off x="0" y="0"/>
            <a:ext cx="7171956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0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/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/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23" name="Title 3"/>
          <p:cNvSpPr>
            <a:spLocks noGrp="1"/>
          </p:cNvSpPr>
          <p:nvPr>
            <p:ph type="title" hasCustomPrompt="1"/>
          </p:nvPr>
        </p:nvSpPr>
        <p:spPr>
          <a:xfrm>
            <a:off x="630000" y="622800"/>
            <a:ext cx="6256800" cy="470898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3400" b="0" i="0" u="none" kern="1200" spc="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/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38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one third">
    <p:bg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76540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3671068" y="0"/>
            <a:ext cx="416951" cy="6858000"/>
          </a:xfrm>
          <a:prstGeom prst="rect">
            <a:avLst/>
          </a:prstGeom>
        </p:spPr>
      </p:pic>
      <p:sp>
        <p:nvSpPr>
          <p:cNvPr id="11" name="Title 4"/>
          <p:cNvSpPr>
            <a:spLocks noGrp="1"/>
          </p:cNvSpPr>
          <p:nvPr>
            <p:ph type="title" hasCustomPrompt="1"/>
          </p:nvPr>
        </p:nvSpPr>
        <p:spPr>
          <a:xfrm>
            <a:off x="630000" y="2681103"/>
            <a:ext cx="3127881" cy="1495794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32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/>
          <p:cNvSpPr/>
          <p:nvPr userDrawn="1"/>
        </p:nvSpPr>
        <p:spPr bwMode="white">
          <a:xfrm>
            <a:off x="4080763" y="-1309"/>
            <a:ext cx="8111237" cy="685930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6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29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4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767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een half">
    <p:bg bwMode="grayWhite">
      <p:bgPr>
        <a:gradFill flip="none" rotWithShape="1">
          <a:gsLst>
            <a:gs pos="0">
              <a:srgbClr val="BFBFBF"/>
            </a:gs>
            <a:gs pos="100000">
              <a:srgbClr val="BFBF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5405956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5" progId="TCLayout.ActiveDocument.1">
                  <p:embed/>
                </p:oleObj>
              </mc:Choice>
              <mc:Fallback>
                <p:oleObj name="think-cell Slide" r:id="rId5" imgW="352" imgH="355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8" t="8741" r="101" b="27"/>
          <a:stretch/>
        </p:blipFill>
        <p:spPr bwMode="ltGray">
          <a:xfrm flipH="1">
            <a:off x="5689582" y="0"/>
            <a:ext cx="416951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90000"/>
              </a:lnSpc>
              <a:spcAft>
                <a:spcPts val="1000"/>
              </a:spcAft>
            </a:pPr>
            <a:endParaRPr lang="en-US" sz="1200" dirty="0">
              <a:solidFill>
                <a:schemeClr val="bg1"/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  <p:sp>
        <p:nvSpPr>
          <p:cNvPr id="13" name="Picture Placeholder 18"/>
          <p:cNvSpPr>
            <a:spLocks noGrp="1"/>
          </p:cNvSpPr>
          <p:nvPr>
            <p:ph type="pic" sz="quarter" idx="14" hasCustomPrompt="1"/>
          </p:nvPr>
        </p:nvSpPr>
        <p:spPr>
          <a:xfrm>
            <a:off x="6092021" y="0"/>
            <a:ext cx="6099977" cy="6858000"/>
          </a:xfrm>
          <a:prstGeom prst="rect">
            <a:avLst/>
          </a:prstGeom>
          <a:solidFill>
            <a:srgbClr val="F2F2F2"/>
          </a:solidFill>
        </p:spPr>
        <p:txBody>
          <a:bodyPr lIns="914400" tIns="914400" rIns="914400" bIns="914400"/>
          <a:lstStyle>
            <a:lvl1pPr algn="ctr">
              <a:defRPr sz="1800" baseline="0"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r>
              <a:rPr lang="en-US" dirty="0"/>
              <a:t>Click icon below to insert an image or remove this placeholder to use the whitespace in another way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630000" y="1785600"/>
            <a:ext cx="4388400" cy="3286800"/>
          </a:xfrm>
          <a:prstGeom prst="rect">
            <a:avLst/>
          </a:prstGeom>
          <a:noFill/>
        </p:spPr>
        <p:txBody>
          <a:bodyPr wrap="square" lIns="0" tIns="0" rIns="320040" bIns="0" anchor="ctr">
            <a:noAutofit/>
          </a:bodyPr>
          <a:lstStyle>
            <a:lvl1pPr>
              <a:defRPr sz="4400">
                <a:solidFill>
                  <a:srgbClr val="595959"/>
                </a:solidFill>
                <a:latin typeface="+mj-lt"/>
                <a:sym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5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21" name="Copyright" hidden="1"/>
          <p:cNvSpPr txBox="1"/>
          <p:nvPr userDrawn="1"/>
        </p:nvSpPr>
        <p:spPr>
          <a:xfrm rot="16200000">
            <a:off x="9486900" y="3921600"/>
            <a:ext cx="5133975" cy="987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Copyright © 2018 by The Boston Consulting Group, Inc. All rights reserved.</a:t>
            </a:r>
          </a:p>
        </p:txBody>
      </p:sp>
      <p:sp>
        <p:nvSpPr>
          <p:cNvPr id="17" name="FooterSimple" hidden="1"/>
          <p:cNvSpPr txBox="1"/>
          <p:nvPr userDrawn="1">
            <p:custDataLst>
              <p:tags r:id="rId3"/>
            </p:custDataLst>
          </p:nvPr>
        </p:nvSpPr>
        <p:spPr>
          <a:xfrm rot="16200000">
            <a:off x="10561320" y="5117885"/>
            <a:ext cx="2743200" cy="9695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rPr>
              <a:t>20181015_Medicines track&amp;trace_ENG&amp;RUS.pptx</a:t>
            </a:r>
            <a:endParaRPr lang="en-US" sz="7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sym typeface="PT Sans Caption" panose="020B0603020203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788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62"/>
            </p:custDataLst>
            <p:extLst>
              <p:ext uri="{D42A27DB-BD31-4B8C-83A1-F6EECF244321}">
                <p14:modId xmlns:p14="http://schemas.microsoft.com/office/powerpoint/2010/main" val="306488073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3" imgW="270" imgH="270" progId="TCLayout.ActiveDocument.1">
                  <p:embed/>
                </p:oleObj>
              </mc:Choice>
              <mc:Fallback>
                <p:oleObj name="think-cell Slide" r:id="rId63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9677400" y="6405036"/>
            <a:ext cx="1482051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sym typeface="PT Sans Caption" panose="020B0603020203020204" charset="0"/>
              </a:defRPr>
            </a:lvl1pPr>
          </a:lstStyle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67872" y="6405036"/>
            <a:ext cx="381000" cy="153888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CF27A5-1A5B-48D3-A060-2758FFBB1ADD}" type="slidenum">
              <a:rPr lang="en-US" sz="1000" kern="1200" smtClean="0">
                <a:solidFill>
                  <a:schemeClr val="bg1">
                    <a:lumMod val="50000"/>
                  </a:schemeClr>
                </a:solidFill>
                <a:latin typeface="PT Sans Caption" panose="020B0603020203020204" charset="0"/>
                <a:ea typeface="+mn-ea"/>
                <a:cs typeface="+mn-cs"/>
                <a:sym typeface="PT Sans Caption" panose="020B060302020302020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000" kern="1200" dirty="0">
              <a:solidFill>
                <a:schemeClr val="bg1">
                  <a:lumMod val="50000"/>
                </a:schemeClr>
              </a:solidFill>
              <a:latin typeface="PT Sans Caption" panose="020B0603020203020204" charset="0"/>
              <a:ea typeface="+mn-ea"/>
              <a:cs typeface="+mn-cs"/>
              <a:sym typeface="PT Sans Caption" panose="020B0603020203020204" charset="0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630000" y="622800"/>
            <a:ext cx="1093335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0000" y="1825625"/>
            <a:ext cx="1093335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Level six</a:t>
            </a:r>
          </a:p>
          <a:p>
            <a:pPr lvl="6"/>
            <a:r>
              <a:rPr lang="en-US" dirty="0"/>
              <a:t>Level seven</a:t>
            </a:r>
          </a:p>
          <a:p>
            <a:pPr lvl="7"/>
            <a:r>
              <a:rPr lang="en-US" dirty="0"/>
              <a:t>Level eight</a:t>
            </a:r>
          </a:p>
          <a:p>
            <a:pPr lvl="8"/>
            <a:r>
              <a:rPr lang="en-US" dirty="0"/>
              <a:t>Level nine</a:t>
            </a:r>
          </a:p>
        </p:txBody>
      </p:sp>
    </p:spTree>
    <p:extLst>
      <p:ext uri="{BB962C8B-B14F-4D97-AF65-F5344CB8AC3E}">
        <p14:creationId xmlns:p14="http://schemas.microsoft.com/office/powerpoint/2010/main" val="263531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69" r:id="rId1"/>
    <p:sldLayoutId id="2147485280" r:id="rId2"/>
    <p:sldLayoutId id="2147485281" r:id="rId3"/>
    <p:sldLayoutId id="2147485282" r:id="rId4"/>
    <p:sldLayoutId id="2147485283" r:id="rId5"/>
    <p:sldLayoutId id="2147485284" r:id="rId6"/>
    <p:sldLayoutId id="2147485285" r:id="rId7"/>
    <p:sldLayoutId id="2147485286" r:id="rId8"/>
    <p:sldLayoutId id="2147485287" r:id="rId9"/>
    <p:sldLayoutId id="2147485288" r:id="rId10"/>
    <p:sldLayoutId id="2147485289" r:id="rId11"/>
    <p:sldLayoutId id="2147485290" r:id="rId12"/>
    <p:sldLayoutId id="2147485291" r:id="rId13"/>
    <p:sldLayoutId id="2147485292" r:id="rId14"/>
    <p:sldLayoutId id="2147485293" r:id="rId15"/>
    <p:sldLayoutId id="2147485294" r:id="rId16"/>
    <p:sldLayoutId id="2147485295" r:id="rId17"/>
    <p:sldLayoutId id="2147485296" r:id="rId18"/>
    <p:sldLayoutId id="2147485297" r:id="rId19"/>
    <p:sldLayoutId id="2147485298" r:id="rId20"/>
    <p:sldLayoutId id="2147485300" r:id="rId21"/>
    <p:sldLayoutId id="2147485301" r:id="rId22"/>
    <p:sldLayoutId id="2147485302" r:id="rId23"/>
    <p:sldLayoutId id="2147485303" r:id="rId24"/>
    <p:sldLayoutId id="2147485304" r:id="rId25"/>
    <p:sldLayoutId id="2147485306" r:id="rId26"/>
    <p:sldLayoutId id="2147485307" r:id="rId27"/>
    <p:sldLayoutId id="2147485308" r:id="rId28"/>
    <p:sldLayoutId id="2147485309" r:id="rId29"/>
    <p:sldLayoutId id="2147485310" r:id="rId30"/>
    <p:sldLayoutId id="2147485311" r:id="rId31"/>
    <p:sldLayoutId id="2147485312" r:id="rId32"/>
    <p:sldLayoutId id="2147485313" r:id="rId33"/>
    <p:sldLayoutId id="2147485314" r:id="rId34"/>
    <p:sldLayoutId id="2147485315" r:id="rId35"/>
    <p:sldLayoutId id="2147485316" r:id="rId36"/>
    <p:sldLayoutId id="2147485317" r:id="rId37"/>
    <p:sldLayoutId id="2147485318" r:id="rId38"/>
    <p:sldLayoutId id="2147485319" r:id="rId39"/>
    <p:sldLayoutId id="2147485320" r:id="rId40"/>
    <p:sldLayoutId id="2147485321" r:id="rId41"/>
    <p:sldLayoutId id="2147485322" r:id="rId42"/>
    <p:sldLayoutId id="2147485323" r:id="rId43"/>
    <p:sldLayoutId id="2147485324" r:id="rId44"/>
    <p:sldLayoutId id="2147485325" r:id="rId45"/>
    <p:sldLayoutId id="2147485327" r:id="rId46"/>
    <p:sldLayoutId id="2147485328" r:id="rId47"/>
    <p:sldLayoutId id="2147485329" r:id="rId48"/>
    <p:sldLayoutId id="2147485330" r:id="rId49"/>
    <p:sldLayoutId id="2147485332" r:id="rId50"/>
    <p:sldLayoutId id="2147485333" r:id="rId51"/>
    <p:sldLayoutId id="2147485334" r:id="rId52"/>
    <p:sldLayoutId id="2147485335" r:id="rId53"/>
    <p:sldLayoutId id="2147485336" r:id="rId54"/>
    <p:sldLayoutId id="2147485337" r:id="rId55"/>
    <p:sldLayoutId id="2147485338" r:id="rId56"/>
    <p:sldLayoutId id="2147485339" r:id="rId57"/>
    <p:sldLayoutId id="2147485340" r:id="rId58"/>
    <p:sldLayoutId id="2147485341" r:id="rId59"/>
    <p:sldLayoutId id="2147485342" r:id="rId60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595959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​"/>
        <a:defRPr lang="en-US" sz="12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1pPr>
      <a:lvl2pPr marL="284400" indent="-1728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•"/>
        <a:defRPr lang="en-US" sz="12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2pPr>
      <a:lvl3pPr marL="511200" indent="-165600" algn="l" defTabSz="914400" rtl="0" eaLnBrk="1" latinLnBrk="0" hangingPunct="1">
        <a:lnSpc>
          <a:spcPct val="90000"/>
        </a:lnSpc>
        <a:spcBef>
          <a:spcPts val="0"/>
        </a:spcBef>
        <a:spcAft>
          <a:spcPts val="300"/>
        </a:spcAft>
        <a:buClr>
          <a:srgbClr val="595959"/>
        </a:buClr>
        <a:buFont typeface="Trebuchet MS" panose="020B0603020202020204" pitchFamily="34" charset="0"/>
        <a:buChar char="–"/>
        <a:defRPr lang="en-US" sz="12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3pPr>
      <a:lvl4pPr marL="0" indent="0" algn="l" defTabSz="914400" rtl="0" eaLnBrk="1" latinLnBrk="0" hangingPunct="1">
        <a:lnSpc>
          <a:spcPct val="110000"/>
        </a:lnSpc>
        <a:spcBef>
          <a:spcPts val="30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​"/>
        <a:defRPr lang="en-US" sz="1600" kern="120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Clr>
          <a:srgbClr val="595959"/>
        </a:buClr>
        <a:buFont typeface="Arial" panose="020B0604020202020204" pitchFamily="34" charset="0"/>
        <a:buChar char="​"/>
        <a:defRPr lang="en-US" sz="1600" b="1" kern="120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5pPr>
      <a:lvl6pPr marL="269875" indent="-1524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595959"/>
        </a:buClr>
        <a:buFont typeface="Arial" panose="020B0604020202020204" pitchFamily="34" charset="0"/>
        <a:buChar char="•"/>
        <a:defRPr lang="en-US" sz="1600" kern="120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6pPr>
      <a:lvl7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900"/>
        </a:spcAft>
        <a:buClr>
          <a:srgbClr val="595959"/>
        </a:buClr>
        <a:buFont typeface="Arial" panose="020B0604020202020204" pitchFamily="34" charset="0"/>
        <a:buChar char="​"/>
        <a:defRPr lang="en-US" sz="4400" kern="1200" baseline="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7pPr>
      <a:lvl8pPr marL="0" indent="0" algn="l" defTabSz="914400" rtl="0" eaLnBrk="1" latinLnBrk="0" hangingPunct="1">
        <a:lnSpc>
          <a:spcPct val="90000"/>
        </a:lnSpc>
        <a:spcBef>
          <a:spcPts val="900"/>
        </a:spcBef>
        <a:spcAft>
          <a:spcPts val="0"/>
        </a:spcAft>
        <a:buClr>
          <a:srgbClr val="595959"/>
        </a:buClr>
        <a:buFont typeface="Arial" panose="020B0604020202020204" pitchFamily="34" charset="0"/>
        <a:buChar char="​"/>
        <a:defRPr lang="en-US" sz="5400" kern="1200" baseline="0" smtClean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rgbClr val="595959"/>
        </a:buClr>
        <a:buFont typeface="Arial" panose="020B0604020202020204" pitchFamily="34" charset="0"/>
        <a:buChar char="​"/>
        <a:defRPr lang="en-US" sz="2400" kern="1200" baseline="0" dirty="0">
          <a:solidFill>
            <a:srgbClr val="595959"/>
          </a:solidFill>
          <a:latin typeface="PT Sans Caption" panose="020B0603020203020204" charset="0"/>
          <a:ea typeface="+mn-ea"/>
          <a:cs typeface="+mn-cs"/>
          <a:sym typeface="PT Sans Caption" panose="020B060302020302020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11">
          <p15:clr>
            <a:srgbClr val="F26B43"/>
          </p15:clr>
        </p15:guide>
        <p15:guide id="2" pos="396">
          <p15:clr>
            <a:srgbClr val="F26B43"/>
          </p15:clr>
        </p15:guide>
        <p15:guide id="3" pos="7284">
          <p15:clr>
            <a:srgbClr val="F26B43"/>
          </p15:clr>
        </p15:guide>
        <p15:guide id="4" orient="horz" pos="38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60.xml"/><Relationship Id="rId7" Type="http://schemas.openxmlformats.org/officeDocument/2006/relationships/image" Target="../media/image2.emf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0.xml"/><Relationship Id="rId5" Type="http://schemas.openxmlformats.org/officeDocument/2006/relationships/image" Target="../media/image18.png"/><Relationship Id="rId4" Type="http://schemas.openxmlformats.org/officeDocument/2006/relationships/hyperlink" Target="mailto:v.mikhailova@crpt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indoor, toiletry, lotion&#10;&#10;Description automatically generated">
            <a:extLst>
              <a:ext uri="{FF2B5EF4-FFF2-40B4-BE49-F238E27FC236}">
                <a16:creationId xmlns:a16="http://schemas.microsoft.com/office/drawing/2014/main" id="{520A91D2-B1AF-B447-8BEC-6789351D4B3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39705" y="0"/>
            <a:ext cx="6143260" cy="6858000"/>
          </a:xfrm>
          <a:prstGeom prst="rect">
            <a:avLst/>
          </a:prstGeom>
        </p:spPr>
      </p:pic>
      <p:sp>
        <p:nvSpPr>
          <p:cNvPr id="15" name="Прямоугольник 17">
            <a:extLst>
              <a:ext uri="{FF2B5EF4-FFF2-40B4-BE49-F238E27FC236}">
                <a16:creationId xmlns:a16="http://schemas.microsoft.com/office/drawing/2014/main" id="{CDFA3A11-1603-3E4E-809E-1F58A3DA0C7F}"/>
              </a:ext>
            </a:extLst>
          </p:cNvPr>
          <p:cNvSpPr/>
          <p:nvPr/>
        </p:nvSpPr>
        <p:spPr>
          <a:xfrm>
            <a:off x="9035" y="2558"/>
            <a:ext cx="6095999" cy="6867940"/>
          </a:xfrm>
          <a:prstGeom prst="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8E841189-6E24-49EA-9893-B74D2F36E95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E3CF5F0-1F20-6A4B-BB05-99540B8F50E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9201" y="5396463"/>
            <a:ext cx="3920996" cy="733563"/>
          </a:xfrm>
          <a:prstGeom prst="rect">
            <a:avLst/>
          </a:prstGeom>
        </p:spPr>
      </p:pic>
      <p:sp>
        <p:nvSpPr>
          <p:cNvPr id="13" name="Прямоугольник 3">
            <a:extLst>
              <a:ext uri="{FF2B5EF4-FFF2-40B4-BE49-F238E27FC236}">
                <a16:creationId xmlns:a16="http://schemas.microsoft.com/office/drawing/2014/main" id="{2CB02AAA-1900-5D40-9759-A68A677BADC6}"/>
              </a:ext>
            </a:extLst>
          </p:cNvPr>
          <p:cNvSpPr/>
          <p:nvPr/>
        </p:nvSpPr>
        <p:spPr>
          <a:xfrm>
            <a:off x="557915" y="1449895"/>
            <a:ext cx="56619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39852">
              <a:lnSpc>
                <a:spcPct val="100000"/>
              </a:lnSpc>
            </a:pPr>
            <a:r>
              <a:rPr lang="ru-RU" sz="28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Статус внедрения маркировки</a:t>
            </a:r>
          </a:p>
          <a:p>
            <a:pPr defTabSz="839852">
              <a:lnSpc>
                <a:spcPct val="100000"/>
              </a:lnSpc>
            </a:pPr>
            <a:r>
              <a:rPr lang="ru-RU" sz="28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молочной продукции</a:t>
            </a:r>
          </a:p>
        </p:txBody>
      </p:sp>
      <p:cxnSp>
        <p:nvCxnSpPr>
          <p:cNvPr id="14" name="Прямая соединительная линия 11">
            <a:extLst>
              <a:ext uri="{FF2B5EF4-FFF2-40B4-BE49-F238E27FC236}">
                <a16:creationId xmlns:a16="http://schemas.microsoft.com/office/drawing/2014/main" id="{4FB01BC8-B4E2-C54B-A93D-C88E0301650B}"/>
              </a:ext>
            </a:extLst>
          </p:cNvPr>
          <p:cNvCxnSpPr>
            <a:cxnSpLocks/>
          </p:cNvCxnSpPr>
          <p:nvPr/>
        </p:nvCxnSpPr>
        <p:spPr>
          <a:xfrm flipH="1">
            <a:off x="819201" y="2510818"/>
            <a:ext cx="4524324" cy="0"/>
          </a:xfrm>
          <a:prstGeom prst="line">
            <a:avLst/>
          </a:prstGeom>
          <a:ln w="41275">
            <a:solidFill>
              <a:srgbClr val="F6F5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39420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131">
            <a:extLst>
              <a:ext uri="{FF2B5EF4-FFF2-40B4-BE49-F238E27FC236}">
                <a16:creationId xmlns:a16="http://schemas.microsoft.com/office/drawing/2014/main" id="{0C51803D-748F-C840-8201-0B0E1D2FDE6B}"/>
              </a:ext>
            </a:extLst>
          </p:cNvPr>
          <p:cNvSpPr/>
          <p:nvPr/>
        </p:nvSpPr>
        <p:spPr>
          <a:xfrm>
            <a:off x="1269083" y="1877457"/>
            <a:ext cx="1861244" cy="523634"/>
          </a:xfrm>
          <a:prstGeom prst="round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PT Sans Caption" panose="020B0603020203020204" charset="0"/>
              </a:rPr>
              <a:t>С 1 сентября 2022</a:t>
            </a:r>
            <a:endParaRPr lang="en-US" sz="1400" b="1" kern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PT Sans Caption" panose="020B0603020203020204" charset="0"/>
            </a:endParaRPr>
          </a:p>
        </p:txBody>
      </p:sp>
      <p:sp>
        <p:nvSpPr>
          <p:cNvPr id="7" name="Скругленный прямоугольник 131">
            <a:extLst>
              <a:ext uri="{FF2B5EF4-FFF2-40B4-BE49-F238E27FC236}">
                <a16:creationId xmlns:a16="http://schemas.microsoft.com/office/drawing/2014/main" id="{65D34A71-7775-A249-98C0-187F7B7CB033}"/>
              </a:ext>
            </a:extLst>
          </p:cNvPr>
          <p:cNvSpPr/>
          <p:nvPr/>
        </p:nvSpPr>
        <p:spPr>
          <a:xfrm>
            <a:off x="4932996" y="1877456"/>
            <a:ext cx="1764685" cy="523636"/>
          </a:xfrm>
          <a:prstGeom prst="round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kern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PT Sans Caption" panose="020B0603020203020204" charset="0"/>
              </a:rPr>
              <a:t>С 1 декабря 2023</a:t>
            </a:r>
            <a:endParaRPr lang="en-US" sz="1400" b="1" kern="0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PT Sans Caption" panose="020B0603020203020204" charset="0"/>
            </a:endParaRPr>
          </a:p>
        </p:txBody>
      </p:sp>
      <p:cxnSp>
        <p:nvCxnSpPr>
          <p:cNvPr id="8" name="Straight Connector 22">
            <a:extLst>
              <a:ext uri="{FF2B5EF4-FFF2-40B4-BE49-F238E27FC236}">
                <a16:creationId xmlns:a16="http://schemas.microsoft.com/office/drawing/2014/main" id="{C521539B-8938-3B40-B8F4-EFDF9E7D2075}"/>
              </a:ext>
            </a:extLst>
          </p:cNvPr>
          <p:cNvCxnSpPr>
            <a:cxnSpLocks/>
          </p:cNvCxnSpPr>
          <p:nvPr/>
        </p:nvCxnSpPr>
        <p:spPr>
          <a:xfrm>
            <a:off x="516000" y="2967265"/>
            <a:ext cx="11011604" cy="0"/>
          </a:xfrm>
          <a:prstGeom prst="line">
            <a:avLst/>
          </a:prstGeom>
          <a:ln w="25400">
            <a:solidFill>
              <a:srgbClr val="6D6E7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35">
            <a:extLst>
              <a:ext uri="{FF2B5EF4-FFF2-40B4-BE49-F238E27FC236}">
                <a16:creationId xmlns:a16="http://schemas.microsoft.com/office/drawing/2014/main" id="{2FE00B8D-37A6-B841-94A1-1B543173926E}"/>
              </a:ext>
            </a:extLst>
          </p:cNvPr>
          <p:cNvCxnSpPr>
            <a:cxnSpLocks/>
          </p:cNvCxnSpPr>
          <p:nvPr/>
        </p:nvCxnSpPr>
        <p:spPr>
          <a:xfrm>
            <a:off x="5793056" y="2504373"/>
            <a:ext cx="1" cy="2616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44">
            <a:extLst>
              <a:ext uri="{FF2B5EF4-FFF2-40B4-BE49-F238E27FC236}">
                <a16:creationId xmlns:a16="http://schemas.microsoft.com/office/drawing/2014/main" id="{40B43B97-C4B4-2647-84EF-32A20C9E7B9A}"/>
              </a:ext>
            </a:extLst>
          </p:cNvPr>
          <p:cNvCxnSpPr>
            <a:cxnSpLocks/>
          </p:cNvCxnSpPr>
          <p:nvPr/>
        </p:nvCxnSpPr>
        <p:spPr>
          <a:xfrm>
            <a:off x="2199705" y="2504373"/>
            <a:ext cx="1" cy="2616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1">
            <a:extLst>
              <a:ext uri="{FF2B5EF4-FFF2-40B4-BE49-F238E27FC236}">
                <a16:creationId xmlns:a16="http://schemas.microsoft.com/office/drawing/2014/main" id="{ADDC386A-97BE-4C43-B79C-D7EF4B81AED3}"/>
              </a:ext>
            </a:extLst>
          </p:cNvPr>
          <p:cNvSpPr/>
          <p:nvPr/>
        </p:nvSpPr>
        <p:spPr>
          <a:xfrm>
            <a:off x="8793806" y="1899892"/>
            <a:ext cx="1764685" cy="478765"/>
          </a:xfrm>
          <a:prstGeom prst="round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 </a:t>
            </a:r>
            <a:r>
              <a:rPr lang="ru-RU" sz="1400" b="1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 декабря 2023</a:t>
            </a:r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604A038E-40BC-D54E-989A-7FE4F9DDB8FF}"/>
              </a:ext>
            </a:extLst>
          </p:cNvPr>
          <p:cNvSpPr txBox="1"/>
          <p:nvPr/>
        </p:nvSpPr>
        <p:spPr>
          <a:xfrm>
            <a:off x="4309976" y="3352221"/>
            <a:ext cx="3274867" cy="93743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ФЕРМЕРОВ:</a:t>
            </a:r>
            <a:endParaRPr lang="en-US" sz="1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500"/>
              </a:spcBef>
              <a:buBlip>
                <a:blip r:embed="rId3"/>
              </a:buBlip>
            </a:pPr>
            <a:r>
              <a:rPr lang="ru-RU" sz="14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Обязательная маркировка молочной продукции для фермеров (КФХ, СПК)</a:t>
            </a:r>
            <a:endParaRPr lang="en-US" sz="14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04174D51-25AA-1E43-991F-2CEF0EF9D26E}"/>
              </a:ext>
            </a:extLst>
          </p:cNvPr>
          <p:cNvSpPr txBox="1"/>
          <p:nvPr/>
        </p:nvSpPr>
        <p:spPr>
          <a:xfrm>
            <a:off x="516000" y="3352221"/>
            <a:ext cx="3367410" cy="31970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spcBef>
                <a:spcPts val="500"/>
              </a:spcBef>
            </a:pPr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РОЗНИЧНЫХ МАГАЗИНОВ:</a:t>
            </a:r>
          </a:p>
          <a:p>
            <a:pPr marL="285750" indent="-285750">
              <a:spcBef>
                <a:spcPts val="500"/>
              </a:spcBef>
              <a:buBlip>
                <a:blip r:embed="rId3"/>
              </a:buBlip>
            </a:pPr>
            <a:r>
              <a:rPr lang="ru-RU" sz="14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Обязательная продажа маркированной продукции, в том числе с помощью ККТ</a:t>
            </a:r>
          </a:p>
          <a:p>
            <a:pPr>
              <a:spcBef>
                <a:spcPts val="500"/>
              </a:spcBef>
            </a:pPr>
            <a:endParaRPr lang="ru-RU" sz="14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500"/>
              </a:spcBef>
            </a:pPr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ВСЕХ УЧАСТНИКОВ ОБОРОТА:</a:t>
            </a:r>
            <a:endParaRPr lang="ru-RU" sz="14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500"/>
              </a:spcBef>
              <a:buBlip>
                <a:blip r:embed="rId3"/>
              </a:buBlip>
            </a:pPr>
            <a:r>
              <a:rPr lang="ru-RU" sz="14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Объемно-сортовой учет в УПД (нужно подавать электронный документ)</a:t>
            </a:r>
          </a:p>
          <a:p>
            <a:pPr marL="285750" indent="-285750">
              <a:spcBef>
                <a:spcPts val="500"/>
              </a:spcBef>
              <a:buBlip>
                <a:blip r:embed="rId3"/>
              </a:buBlip>
            </a:pPr>
            <a:r>
              <a:rPr lang="ru-RU" sz="14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Вывод из оборота по причинам, не связанным с продажей через ККТ в объемно-сортовом виде</a:t>
            </a:r>
            <a:endParaRPr lang="en-US" sz="14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500"/>
              </a:spcBef>
              <a:buBlip>
                <a:blip r:embed="rId3"/>
              </a:buBlip>
            </a:pPr>
            <a:endParaRPr lang="ru-RU" sz="14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2E37A4C-E341-8D42-AEE2-A5ABD3ED8FD9}"/>
              </a:ext>
            </a:extLst>
          </p:cNvPr>
          <p:cNvSpPr/>
          <p:nvPr/>
        </p:nvSpPr>
        <p:spPr>
          <a:xfrm>
            <a:off x="8016432" y="3351848"/>
            <a:ext cx="3274868" cy="1233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</a:pPr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СЕГМЕНТА </a:t>
            </a:r>
            <a:r>
              <a:rPr lang="en-US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HORECA</a:t>
            </a:r>
            <a:endParaRPr lang="ru-RU" sz="1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ГОС. УЧРЕЖДЕНИЙ</a:t>
            </a:r>
            <a:r>
              <a:rPr lang="en-US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spcBef>
                <a:spcPts val="500"/>
              </a:spcBef>
              <a:buBlip>
                <a:blip r:embed="rId3"/>
              </a:buBlip>
            </a:pPr>
            <a:r>
              <a:rPr lang="ru-RU" sz="14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Обязательная передача сведений в систему маркировки о приемке и выбытии молочной продукции</a:t>
            </a:r>
            <a:endParaRPr lang="en-US" sz="1400" b="1" dirty="0">
              <a:solidFill>
                <a:srgbClr val="6D6E71"/>
              </a:solidFill>
              <a:latin typeface="Segoe UI Semibold" panose="020B0502040204020203" pitchFamily="34" charset="0"/>
              <a:ea typeface="Segoe UI Semibold" panose="020B0502040204020203" pitchFamily="34" charset="0"/>
              <a:cs typeface="Segoe UI Semibold" panose="020B0502040204020203" pitchFamily="34" charset="0"/>
            </a:endParaRPr>
          </a:p>
        </p:txBody>
      </p:sp>
      <p:cxnSp>
        <p:nvCxnSpPr>
          <p:cNvPr id="16" name="Straight Connector 35">
            <a:extLst>
              <a:ext uri="{FF2B5EF4-FFF2-40B4-BE49-F238E27FC236}">
                <a16:creationId xmlns:a16="http://schemas.microsoft.com/office/drawing/2014/main" id="{5F052E3F-2BD9-1440-B497-D94FE2A65D99}"/>
              </a:ext>
            </a:extLst>
          </p:cNvPr>
          <p:cNvCxnSpPr>
            <a:cxnSpLocks/>
          </p:cNvCxnSpPr>
          <p:nvPr/>
        </p:nvCxnSpPr>
        <p:spPr>
          <a:xfrm>
            <a:off x="9653866" y="2504373"/>
            <a:ext cx="1" cy="261676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5966125-4150-D94C-9367-8D0E8BC49AC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73866" y="2787265"/>
            <a:ext cx="360000" cy="360000"/>
          </a:xfrm>
          <a:prstGeom prst="rect">
            <a:avLst/>
          </a:prstGeom>
        </p:spPr>
      </p:pic>
      <p:sp>
        <p:nvSpPr>
          <p:cNvPr id="21" name="Скругленный прямоугольник 8">
            <a:extLst>
              <a:ext uri="{FF2B5EF4-FFF2-40B4-BE49-F238E27FC236}">
                <a16:creationId xmlns:a16="http://schemas.microsoft.com/office/drawing/2014/main" id="{8F04C004-62B2-7F4A-B3AB-A267B96AAA97}"/>
              </a:ext>
            </a:extLst>
          </p:cNvPr>
          <p:cNvSpPr/>
          <p:nvPr/>
        </p:nvSpPr>
        <p:spPr>
          <a:xfrm>
            <a:off x="516000" y="359999"/>
            <a:ext cx="11160000" cy="720000"/>
          </a:xfrm>
          <a:prstGeom prst="roundRect">
            <a:avLst/>
          </a:prstGeom>
          <a:solidFill>
            <a:srgbClr val="F6F4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2200" b="1" dirty="0">
                <a:solidFill>
                  <a:srgbClr val="6366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Дорожная карта запуска маркировки</a:t>
            </a:r>
            <a:r>
              <a:rPr lang="en-US" sz="2200" b="1" dirty="0">
                <a:solidFill>
                  <a:srgbClr val="6366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200" b="1" dirty="0">
                <a:solidFill>
                  <a:srgbClr val="63666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молочной продукции на 2022 -2023 гг. </a:t>
            </a:r>
            <a:endParaRPr lang="en-US" sz="2200" b="1" dirty="0">
              <a:solidFill>
                <a:srgbClr val="63666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2" name="Рисунок 17">
            <a:extLst>
              <a:ext uri="{FF2B5EF4-FFF2-40B4-BE49-F238E27FC236}">
                <a16:creationId xmlns:a16="http://schemas.microsoft.com/office/drawing/2014/main" id="{AE7BF291-B126-464F-9C1C-C62437495EF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13056" y="2787265"/>
            <a:ext cx="360000" cy="360000"/>
          </a:xfrm>
          <a:prstGeom prst="rect">
            <a:avLst/>
          </a:prstGeom>
        </p:spPr>
      </p:pic>
      <p:pic>
        <p:nvPicPr>
          <p:cNvPr id="23" name="Рисунок 17">
            <a:extLst>
              <a:ext uri="{FF2B5EF4-FFF2-40B4-BE49-F238E27FC236}">
                <a16:creationId xmlns:a16="http://schemas.microsoft.com/office/drawing/2014/main" id="{15CEBDF7-2DFF-4F43-9872-6574E89340A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19705" y="2787265"/>
            <a:ext cx="360000" cy="36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0A1722-3FFF-785E-9904-E0C60321D86E}"/>
              </a:ext>
            </a:extLst>
          </p:cNvPr>
          <p:cNvSpPr txBox="1"/>
          <p:nvPr/>
        </p:nvSpPr>
        <p:spPr>
          <a:xfrm>
            <a:off x="1013791" y="1580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A65DADC-430B-564E-B69E-034B1FB94D42}"/>
              </a:ext>
            </a:extLst>
          </p:cNvPr>
          <p:cNvGrpSpPr/>
          <p:nvPr/>
        </p:nvGrpSpPr>
        <p:grpSpPr>
          <a:xfrm>
            <a:off x="6487603" y="5332036"/>
            <a:ext cx="5287453" cy="1018226"/>
            <a:chOff x="6688119" y="5035474"/>
            <a:chExt cx="5040000" cy="1018226"/>
          </a:xfrm>
        </p:grpSpPr>
        <p:sp>
          <p:nvSpPr>
            <p:cNvPr id="25" name="Скругленный прямоугольник 131">
              <a:extLst>
                <a:ext uri="{FF2B5EF4-FFF2-40B4-BE49-F238E27FC236}">
                  <a16:creationId xmlns:a16="http://schemas.microsoft.com/office/drawing/2014/main" id="{FA0BB7BE-480E-8148-85BB-D485F304CD09}"/>
                </a:ext>
              </a:extLst>
            </p:cNvPr>
            <p:cNvSpPr/>
            <p:nvPr/>
          </p:nvSpPr>
          <p:spPr>
            <a:xfrm>
              <a:off x="6688119" y="5035474"/>
              <a:ext cx="5040000" cy="1018226"/>
            </a:xfrm>
            <a:prstGeom prst="roundRect">
              <a:avLst>
                <a:gd name="adj" fmla="val 7040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kern="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PT Sans Caption" panose="020B060302020302020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3AD420D-7EBC-1144-A152-2C36DA50E98B}"/>
                </a:ext>
              </a:extLst>
            </p:cNvPr>
            <p:cNvSpPr/>
            <p:nvPr/>
          </p:nvSpPr>
          <p:spPr>
            <a:xfrm>
              <a:off x="7556849" y="5099593"/>
              <a:ext cx="4112238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dirty="0">
                  <a:solidFill>
                    <a:srgbClr val="6D6E71"/>
                  </a:solidFill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rPr>
                <a:t>До 1 декабря 2023 года фермерам и ресторанам (без розничной продажи молочной продукции) не нужно работать с маркировкой</a:t>
              </a: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EAE8448E-A2B8-5C4A-8297-FFD7C6882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06182" y="5198770"/>
              <a:ext cx="691635" cy="691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011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8">
            <a:extLst>
              <a:ext uri="{FF2B5EF4-FFF2-40B4-BE49-F238E27FC236}">
                <a16:creationId xmlns:a16="http://schemas.microsoft.com/office/drawing/2014/main" id="{8E28EABE-F6C0-5A4A-972C-7992916D8559}"/>
              </a:ext>
            </a:extLst>
          </p:cNvPr>
          <p:cNvSpPr/>
          <p:nvPr/>
        </p:nvSpPr>
        <p:spPr>
          <a:xfrm>
            <a:off x="516000" y="359999"/>
            <a:ext cx="11160000" cy="720000"/>
          </a:xfrm>
          <a:prstGeom prst="roundRect">
            <a:avLst/>
          </a:prstGeom>
          <a:solidFill>
            <a:srgbClr val="F6F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pPr algn="ctr"/>
            <a:r>
              <a:rPr lang="ru-RU" sz="2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Информационная поддержка со стороны Оператора ЦРПТ</a:t>
            </a:r>
            <a:endParaRPr lang="en-US" sz="2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49F5034-17B9-5D47-AB59-05A9E3BE4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5626" y="449999"/>
            <a:ext cx="540000" cy="540000"/>
          </a:xfrm>
          <a:prstGeom prst="rect">
            <a:avLst/>
          </a:prstGeom>
        </p:spPr>
      </p:pic>
      <p:sp>
        <p:nvSpPr>
          <p:cNvPr id="5" name="Скругленный прямоугольник 32">
            <a:extLst>
              <a:ext uri="{FF2B5EF4-FFF2-40B4-BE49-F238E27FC236}">
                <a16:creationId xmlns:a16="http://schemas.microsoft.com/office/drawing/2014/main" id="{73EAA179-C89E-4DD7-AAE6-F4AA188BDD66}"/>
              </a:ext>
            </a:extLst>
          </p:cNvPr>
          <p:cNvSpPr/>
          <p:nvPr/>
        </p:nvSpPr>
        <p:spPr>
          <a:xfrm>
            <a:off x="516000" y="1310531"/>
            <a:ext cx="11032872" cy="5428753"/>
          </a:xfrm>
          <a:prstGeom prst="roundRect">
            <a:avLst>
              <a:gd name="adj" fmla="val 473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endParaRPr lang="x-none" sz="14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702E87B5-38B1-4469-B230-18388BD94F58}"/>
              </a:ext>
            </a:extLst>
          </p:cNvPr>
          <p:cNvSpPr/>
          <p:nvPr/>
        </p:nvSpPr>
        <p:spPr>
          <a:xfrm>
            <a:off x="1131083" y="2009768"/>
            <a:ext cx="600055" cy="594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30" name="Rectangle 1">
            <a:extLst>
              <a:ext uri="{FF2B5EF4-FFF2-40B4-BE49-F238E27FC236}">
                <a16:creationId xmlns:a16="http://schemas.microsoft.com/office/drawing/2014/main" id="{0288F2AA-F94F-4FF3-AF7D-5995A94AD4A0}"/>
              </a:ext>
            </a:extLst>
          </p:cNvPr>
          <p:cNvSpPr/>
          <p:nvPr/>
        </p:nvSpPr>
        <p:spPr>
          <a:xfrm>
            <a:off x="2007338" y="2050938"/>
            <a:ext cx="43876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Проводится рабочая группа для крупных и </a:t>
            </a:r>
          </a:p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средних производств</a:t>
            </a:r>
            <a:endParaRPr lang="x-none" sz="1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05FF6E-7330-4159-B33C-4CA7627420AD}"/>
              </a:ext>
            </a:extLst>
          </p:cNvPr>
          <p:cNvSpPr txBox="1"/>
          <p:nvPr/>
        </p:nvSpPr>
        <p:spPr>
          <a:xfrm>
            <a:off x="6913328" y="2020160"/>
            <a:ext cx="4447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заявки на вступление в РГ напишите нам</a:t>
            </a:r>
            <a:endParaRPr lang="en-US" sz="1200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почту:</a:t>
            </a:r>
            <a:r>
              <a:rPr lang="en-US" sz="12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b="1" u="sng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y.kuzmina@crpt.ru</a:t>
            </a:r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или </a:t>
            </a:r>
            <a:r>
              <a:rPr lang="en-US" sz="1200" b="1" u="sng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tgmilk@crpt.ru</a:t>
            </a:r>
            <a:r>
              <a:rPr lang="ru-RU" sz="1200" b="1" u="sng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34" name="Рисунок 1">
            <a:extLst>
              <a:ext uri="{FF2B5EF4-FFF2-40B4-BE49-F238E27FC236}">
                <a16:creationId xmlns:a16="http://schemas.microsoft.com/office/drawing/2014/main" id="{35AED53A-01E6-4B9F-A5F3-F5569BC1DAC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84576" y="2007142"/>
            <a:ext cx="600055" cy="600055"/>
          </a:xfrm>
          <a:prstGeom prst="rect">
            <a:avLst/>
          </a:prstGeom>
        </p:spPr>
      </p:pic>
      <p:sp>
        <p:nvSpPr>
          <p:cNvPr id="35" name="Скругленный прямоугольник 8">
            <a:extLst>
              <a:ext uri="{FF2B5EF4-FFF2-40B4-BE49-F238E27FC236}">
                <a16:creationId xmlns:a16="http://schemas.microsoft.com/office/drawing/2014/main" id="{F17704C1-4D54-45C6-904E-78103E524C29}"/>
              </a:ext>
            </a:extLst>
          </p:cNvPr>
          <p:cNvSpPr/>
          <p:nvPr/>
        </p:nvSpPr>
        <p:spPr>
          <a:xfrm>
            <a:off x="1125130" y="2966494"/>
            <a:ext cx="600055" cy="594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36" name="Rectangle 1">
            <a:extLst>
              <a:ext uri="{FF2B5EF4-FFF2-40B4-BE49-F238E27FC236}">
                <a16:creationId xmlns:a16="http://schemas.microsoft.com/office/drawing/2014/main" id="{631EF78E-08A5-40BB-8BAC-B1986565A81A}"/>
              </a:ext>
            </a:extLst>
          </p:cNvPr>
          <p:cNvSpPr/>
          <p:nvPr/>
        </p:nvSpPr>
        <p:spPr>
          <a:xfrm>
            <a:off x="2002159" y="3012091"/>
            <a:ext cx="43876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вопросам упаковки (в </a:t>
            </a:r>
            <a:r>
              <a:rPr lang="ru-RU" sz="1400" b="1" dirty="0" err="1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т.ч.этикетки</a:t>
            </a:r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и типографскому нанесению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3664687-C5CF-4328-9287-7FD78E117F9D}"/>
              </a:ext>
            </a:extLst>
          </p:cNvPr>
          <p:cNvSpPr txBox="1"/>
          <p:nvPr/>
        </p:nvSpPr>
        <p:spPr>
          <a:xfrm>
            <a:off x="6921396" y="3024813"/>
            <a:ext cx="475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Направьте техническое задание на почту:</a:t>
            </a:r>
            <a:r>
              <a:rPr lang="en-US" sz="1200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1200" dirty="0">
              <a:solidFill>
                <a:srgbClr val="6D6E7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200" b="1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v.mikhailova@crpt.ru</a:t>
            </a:r>
            <a:r>
              <a:rPr lang="ru-RU" sz="1200" b="1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или </a:t>
            </a:r>
            <a:r>
              <a:rPr lang="ru-RU" sz="1200" b="1" u="sng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i.larina@crpt.ru</a:t>
            </a:r>
          </a:p>
        </p:txBody>
      </p:sp>
      <p:pic>
        <p:nvPicPr>
          <p:cNvPr id="38" name="Рисунок 1">
            <a:extLst>
              <a:ext uri="{FF2B5EF4-FFF2-40B4-BE49-F238E27FC236}">
                <a16:creationId xmlns:a16="http://schemas.microsoft.com/office/drawing/2014/main" id="{A6BAF4B5-B48F-4C4A-BC33-5244D98BC2D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79397" y="2968295"/>
            <a:ext cx="600055" cy="600055"/>
          </a:xfrm>
          <a:prstGeom prst="rect">
            <a:avLst/>
          </a:prstGeom>
        </p:spPr>
      </p:pic>
      <p:sp>
        <p:nvSpPr>
          <p:cNvPr id="39" name="Скругленный прямоугольник 8">
            <a:extLst>
              <a:ext uri="{FF2B5EF4-FFF2-40B4-BE49-F238E27FC236}">
                <a16:creationId xmlns:a16="http://schemas.microsoft.com/office/drawing/2014/main" id="{F7B09534-45BE-4189-B036-EE1B1A3F1EB7}"/>
              </a:ext>
            </a:extLst>
          </p:cNvPr>
          <p:cNvSpPr/>
          <p:nvPr/>
        </p:nvSpPr>
        <p:spPr>
          <a:xfrm>
            <a:off x="1131084" y="4001070"/>
            <a:ext cx="600055" cy="594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</a:p>
        </p:txBody>
      </p:sp>
      <p:sp>
        <p:nvSpPr>
          <p:cNvPr id="40" name="Rectangle 1">
            <a:extLst>
              <a:ext uri="{FF2B5EF4-FFF2-40B4-BE49-F238E27FC236}">
                <a16:creationId xmlns:a16="http://schemas.microsoft.com/office/drawing/2014/main" id="{9A26DA47-2B80-4776-B12B-71F8A97CBF65}"/>
              </a:ext>
            </a:extLst>
          </p:cNvPr>
          <p:cNvSpPr/>
          <p:nvPr/>
        </p:nvSpPr>
        <p:spPr>
          <a:xfrm>
            <a:off x="2002158" y="5065652"/>
            <a:ext cx="43876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Проводятся вебинары по работе с </a:t>
            </a:r>
          </a:p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маркировкой</a:t>
            </a:r>
            <a:endParaRPr lang="x-none" sz="1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Скругленный прямоугольник 8">
            <a:extLst>
              <a:ext uri="{FF2B5EF4-FFF2-40B4-BE49-F238E27FC236}">
                <a16:creationId xmlns:a16="http://schemas.microsoft.com/office/drawing/2014/main" id="{DFF7ACDA-C666-414B-B9A6-FFFB31F05EB8}"/>
              </a:ext>
            </a:extLst>
          </p:cNvPr>
          <p:cNvSpPr/>
          <p:nvPr/>
        </p:nvSpPr>
        <p:spPr>
          <a:xfrm>
            <a:off x="1125130" y="5003892"/>
            <a:ext cx="600055" cy="594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pic>
        <p:nvPicPr>
          <p:cNvPr id="50" name="Рисунок 50">
            <a:extLst>
              <a:ext uri="{FF2B5EF4-FFF2-40B4-BE49-F238E27FC236}">
                <a16:creationId xmlns:a16="http://schemas.microsoft.com/office/drawing/2014/main" id="{64183718-B876-4153-B858-B59D590B32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15" r="4412" b="52832"/>
          <a:stretch/>
        </p:blipFill>
        <p:spPr>
          <a:xfrm>
            <a:off x="6179397" y="4916457"/>
            <a:ext cx="600055" cy="600055"/>
          </a:xfrm>
          <a:prstGeom prst="round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5E6E76DA-DCB1-4B1C-8EC0-C234E4C2F38C}"/>
              </a:ext>
            </a:extLst>
          </p:cNvPr>
          <p:cNvSpPr txBox="1"/>
          <p:nvPr/>
        </p:nvSpPr>
        <p:spPr>
          <a:xfrm>
            <a:off x="6908148" y="5002475"/>
            <a:ext cx="47546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Регистрация для участия на сайте </a:t>
            </a:r>
            <a:r>
              <a:rPr lang="ru-RU" sz="1200" b="1" u="sng" dirty="0" err="1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ЧестныйЗНАК.рф</a:t>
            </a:r>
            <a:endParaRPr lang="ru-RU" sz="1200" b="1" u="sng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1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Раздел мероприятия </a:t>
            </a:r>
            <a:r>
              <a:rPr lang="en-US" sz="11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ru-RU" sz="11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расписания вебинаров</a:t>
            </a:r>
          </a:p>
          <a:p>
            <a:r>
              <a:rPr lang="ru-RU" sz="11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Записи мероприятий в разделе мероприятия </a:t>
            </a:r>
            <a:r>
              <a:rPr lang="en-US" sz="11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&gt;</a:t>
            </a:r>
            <a:r>
              <a:rPr lang="ru-RU" sz="11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видеоархив </a:t>
            </a:r>
          </a:p>
          <a:p>
            <a:endParaRPr lang="ru-RU" sz="1200" b="1" u="sng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Скругленный прямоугольник 8">
            <a:extLst>
              <a:ext uri="{FF2B5EF4-FFF2-40B4-BE49-F238E27FC236}">
                <a16:creationId xmlns:a16="http://schemas.microsoft.com/office/drawing/2014/main" id="{26554358-CC73-4402-9757-FB3979C769C2}"/>
              </a:ext>
            </a:extLst>
          </p:cNvPr>
          <p:cNvSpPr/>
          <p:nvPr/>
        </p:nvSpPr>
        <p:spPr>
          <a:xfrm>
            <a:off x="1125130" y="5971535"/>
            <a:ext cx="600055" cy="59480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3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439C761A-2D56-4F6F-B00D-3F3A9EC55AFA}"/>
              </a:ext>
            </a:extLst>
          </p:cNvPr>
          <p:cNvSpPr/>
          <p:nvPr/>
        </p:nvSpPr>
        <p:spPr>
          <a:xfrm>
            <a:off x="2002159" y="6123052"/>
            <a:ext cx="438769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техническим вопросам</a:t>
            </a:r>
            <a:endParaRPr lang="x-none" sz="1400" b="1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131F25-E98F-4981-8966-69A8C1241E37}"/>
              </a:ext>
            </a:extLst>
          </p:cNvPr>
          <p:cNvSpPr txBox="1"/>
          <p:nvPr/>
        </p:nvSpPr>
        <p:spPr>
          <a:xfrm>
            <a:off x="6908149" y="5984553"/>
            <a:ext cx="475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Заявка на </a:t>
            </a:r>
            <a:r>
              <a:rPr lang="ru-RU" sz="1200" b="1" u="sng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b="1" u="sng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support@crpt.ru</a:t>
            </a:r>
            <a:endParaRPr lang="ru-RU" sz="1200" b="1" u="sng" dirty="0">
              <a:solidFill>
                <a:srgbClr val="6D6E7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4" name="Рисунок 1">
            <a:extLst>
              <a:ext uri="{FF2B5EF4-FFF2-40B4-BE49-F238E27FC236}">
                <a16:creationId xmlns:a16="http://schemas.microsoft.com/office/drawing/2014/main" id="{E50C7EB4-490C-4F61-B498-1B40182644D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79397" y="5971535"/>
            <a:ext cx="600055" cy="600055"/>
          </a:xfrm>
          <a:prstGeom prst="rect">
            <a:avLst/>
          </a:prstGeom>
        </p:spPr>
      </p:pic>
      <p:sp>
        <p:nvSpPr>
          <p:cNvPr id="25" name="Rectangle 1">
            <a:extLst>
              <a:ext uri="{FF2B5EF4-FFF2-40B4-BE49-F238E27FC236}">
                <a16:creationId xmlns:a16="http://schemas.microsoft.com/office/drawing/2014/main" id="{0551E843-AE6B-C1E2-3531-90A5DDE2850B}"/>
              </a:ext>
            </a:extLst>
          </p:cNvPr>
          <p:cNvSpPr/>
          <p:nvPr/>
        </p:nvSpPr>
        <p:spPr>
          <a:xfrm>
            <a:off x="2002158" y="4069491"/>
            <a:ext cx="43876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b="1" dirty="0">
                <a:solidFill>
                  <a:srgbClr val="6D6E7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вопросам с расходными материалами и оборудованию</a:t>
            </a:r>
          </a:p>
        </p:txBody>
      </p:sp>
      <p:pic>
        <p:nvPicPr>
          <p:cNvPr id="26" name="Рисунок 1">
            <a:extLst>
              <a:ext uri="{FF2B5EF4-FFF2-40B4-BE49-F238E27FC236}">
                <a16:creationId xmlns:a16="http://schemas.microsoft.com/office/drawing/2014/main" id="{ED6EFB57-98EE-CE0D-8B44-32999FE7EF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79396" y="3973244"/>
            <a:ext cx="600055" cy="60005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912A77C-AA05-4588-22AE-B25088DE4F7A}"/>
              </a:ext>
            </a:extLst>
          </p:cNvPr>
          <p:cNvSpPr txBox="1"/>
          <p:nvPr/>
        </p:nvSpPr>
        <p:spPr>
          <a:xfrm>
            <a:off x="6921397" y="4159913"/>
            <a:ext cx="475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Направьте детальную информацию на почту:</a:t>
            </a:r>
            <a:r>
              <a:rPr lang="en-US" sz="1200" dirty="0">
                <a:solidFill>
                  <a:srgbClr val="6D6E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1200" dirty="0">
              <a:solidFill>
                <a:srgbClr val="6D6E7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1200" b="1" u="sng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supply.help@crpt.ru</a:t>
            </a:r>
            <a:endParaRPr lang="ru-RU" sz="1200" b="1" u="sng" dirty="0">
              <a:solidFill>
                <a:schemeClr val="tx2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867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8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EE4P_MASTERWIZARD_MARGINS" val="0"/>
  <p:tag name="EE4P_LANGUAGE_ID" val="1033"/>
  <p:tag name="EE4P_STYLE_NAME" val="CRPT_yellow_grey Grid 16:9"/>
  <p:tag name="EE4P_MASTERWIZARD_DRAFT" val="0"/>
  <p:tag name="EE4P_AGENDAWIZARD" val="&lt;ee4p&gt;&lt;layouts&gt;&lt;layout name=&quot;Section Header&quot; id=&quot;227_1-1&quot;&gt;&lt;standard&gt;&lt;textframe horizontalAnchor=&quot;1&quot; marginBottom=&quot;0&quot; marginLeft=&quot;0&quot; marginRight=&quot;0&quot; marginTop=&quot;0&quot; orientation=&quot;1&quot; verticalAnchor=&quot;1&quot; /&gt;&lt;font name=&quot;PT Sans Caption&quot; bold=&quot;0&quot; italic=&quot;0&quot; color=&quot;#595959&quot; /&gt;&lt;paragraphformat firstLineIndent=&quot;0&quot; leftIndent=&quot;0&quot; rightIndent=&quot;0&quot; lineRuleBefore=&quot;&quot; lineRuleWithin=&quot;&quot; lineRuleAfter=&quot;&quot; spaceBefore=&quot;&quot; spaceWithin=&quot;&quot; spaceAfter=&quot;&quot; /&gt;&lt;fill visible=&quot;0&quot; /&gt;&lt;line visible=&quot;0&quot; /&gt;&lt;bulletformat visible=&quot;0&quot; /&gt;&lt;/standard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/&gt;&lt;columns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position left=&quot;395.4111&quot; top=&quot;116.9109&quot; width=&quot;515.0769&quot; height=&quot;345.2203&quot; /&gt;&lt;!--&#10;      &lt;subtitle&gt;&#10;      &#10;        &lt;position left=&quot;197.597&quot; top=&quot;369.3848&quot; width=&quot;123.634&quot; height=&quot;115.6044&quot; autoshape=&quot;1&quot; rotation=&quot;0&quot; /&gt;&#10;        &lt;line visible=&quot;1&quot; weight=&quot;0.75&quot; style=&quot;1&quot; dashStyle=&quot;1&quot; foreColor=&quot;#595959&quot; /&gt;&#10;        &lt;fill visible=&quot;0&quot; /&gt;&#10;        &lt;textframe horizontalAnchor=&quot;1&quot; verticalAnchor=&quot;1&quot; orientation=&quot;1&quot; wordWrap=&quot;1&quot; autoSize=&quot;0&quot; marginLeft=&quot;8.503937&quot; marginRight=&quot;0&quot; marginTop=&quot;14.17323&quot; marginBottom=&quot;0&quot; /&gt;&#10;        &lt;paragraphformat alignment=&quot;1&quot; lineRuleBefore=&quot;0&quot; lineRuleWithin=&quot;1&quot; lineRuleAfter=&quot;0&quot; spaceBefore=&quot;0&quot; spaceWithin=&quot;0.95&quot; spaceAfter=&quot;0&quot; /&gt;&#10;        &lt;font name=&quot;Trebuchet MS&quot; size=&quot;10&quot; bold=&quot;0&quot; italic=&quot;0&quot; underlineStyle=&quot;0&quot; color=&quot;#595959&quot; spacing=&quot;0&quot; kerning=&quot;12&quot; /&gt;&#10;      &#10;      &lt;/subtitle&gt;&#10;      --&gt;&lt;settings allowedSizingModeIds=&quot;1|2&quot; allowedFontSizes=&quot;8|9|10.5|11|12|14|16|18|20|22|24&quot; allowedTimeFormatIds=&quot;1|2|3&quot; slideLayout=&quot;11&quot; customLayoutName=&quot;Blank green|Presentation¦Blank green&quot; customLayoutIndex=&quot;&quot; showBreak=&quot;0&quot; singleAgendaSlideSelected=&quot;0&quot; backupSlideTitle=&quot;Unused Slides&quot; topMargin=&quot;0&quot; leftMargin=&quot;0&quot; allowedLevels=&quot;2&quot; itemNoFormats=&quot;{1}¦{1}.{2}¦{3:alphaLC}¦{3:alphaLC}.{4:alphaLC}&quot; customLayoutNameBackup=&quot;Special gray|Presentation¦Special gray&quot; titlePrompt=&quot;Insert Title&quot; namePrompt=&quot;Insert Date&quot; /&gt;&lt;cases&gt;&lt;case level=&quot;1&quot; single=&quot;1&quot; break=&quot;0&quot; topMinSpacing=&quot;5&quot; topMaxSpacing=&quot;15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/element&gt;&lt;element field=&quot;pageno&quot; type=&quot;autoshape&quot; autoShapeType=&quot;1&quot;&gt;&lt;paragraphformat alignment=&quot;3&quot; /&gt;&lt;/element&gt;&lt;/case&gt;&lt;case level=&quot;2&quot; single=&quot;1&quot; break=&quot;0&quot; topMinSpacing=&quot;4&quot; topMaxSpacing=&quot;4&quot; bottomMinSpacing=&quot;0&quot; bottomMaxSpacing=&quot;0&quot;&gt;&lt;element field=&quot;topic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textframe marginLeft=&quot;0&quot; /&gt;&lt;font relativeSize=&quot;0.75&quot; /&gt;&lt;/element&gt;&lt;element field=&quot;responsible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freecolumn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timeslot&quot; type=&quot;autoshape&quot; autoShapeType=&quot;1&quot;&gt;&lt;paragraphformat alignment=&quot;1&quot; lineRuleBefore=&quot;0&quot; lineRuleWithin=&quot;1&quot; lineRuleAfter=&quot;0&quot; spaceBefore=&quot;6&quot; spaceWithin=&quot;1.1&quot; spaceAfter=&quot;3&quot; /&gt;&lt;font relativeSize=&quot;0.75&quot; /&gt;&lt;/element&gt;&lt;element field=&quot;pageno&quot; type=&quot;autoshape&quot; autoShapeType=&quot;1&quot;&gt;&lt;paragraphformat alignment=&quot;3&quot; /&gt;&lt;font relativeSize=&quot;0.75&quot; /&gt;&lt;/element&gt;&lt;/case&gt;&lt;/cases&gt;&lt;elements&gt;&lt;element type=&quot;autoshape&quot; autoShapeType=&quot;1&quot; value=&quot;%agendaTitle%&quot; slideType=&quot;1&quot;&gt;&lt;position left=&quot;-345.68251&quot; top=&quot;-45.376146&quot; width=&quot;271.5024&quot; height=&quot;274.7323&quot; autoshape=&quot;1&quot; rotation=&quot;0&quot; /&gt;&lt;line visible=&quot;1&quot; weight=&quot;0.75&quot; style=&quot;1&quot; dashStyle=&quot;1&quot; foreColor=&quot;#595959&quot; /&gt;&lt;fill visible=&quot;0&quot; /&gt;&lt;textframe horizontalAnchor=&quot;1&quot; verticalAnchor=&quot;1&quot; orientation=&quot;1&quot; wordWrap=&quot;1&quot; autoSize=&quot;0&quot; marginLeft=&quot;0&quot; marginRight=&quot;0&quot; marginTop=&quot;19.84252&quot; marginBottom=&quot;0&quot; /&gt;&lt;paragraphformat alignment=&quot;2&quot; lineRuleBefore=&quot;0&quot; lineRuleWithin=&quot;1&quot; lineRuleAfter=&quot;0&quot; spaceBefore=&quot;0&quot; spaceWithin=&quot;0.95&quot; spaceAfter=&quot;0&quot; /&gt;&lt;font name=&quot;PT Sans Caption&quot; size=&quot;54&quot; bold=&quot;0&quot; italic=&quot;0&quot; underlineStyle=&quot;0&quot; color=&quot;#595959&quot; spacing=&quot;0&quot; kerning=&quot;12&quot; /&gt;&lt;/element&gt;&lt;element type=&quot;autoshape&quot; autoShapeType=&quot;1&quot; value=&quot;%agendaName%&quot; slideType=&quot;1&quot;&gt;&lt;position left=&quot;-197.81411&quot; top=&quot;252.473934&quot; width=&quot;123.634&quot; height=&quot;115.6044&quot; autoshape=&quot;1&quot; rotation=&quot;0&quot; /&gt;&lt;line visible=&quot;1&quot; weight=&quot;0.75&quot; style=&quot;1&quot; dashStyle=&quot;1&quot; foreColor=&quot;#595959&quot; /&gt;&lt;fill visible=&quot;0&quot; /&gt;&lt;textframe horizontalAnchor=&quot;1&quot; verticalAnchor=&quot;1&quot; orientation=&quot;1&quot; wordWrap=&quot;1&quot; autoSize=&quot;0&quot; marginLeft=&quot;8.503937&quot; marginRight=&quot;0&quot; marginTop=&quot;14.17323&quot; marginBottom=&quot;0&quot; /&gt;&lt;paragraphformat alignment=&quot;1&quot; lineRuleBefore=&quot;0&quot; lineRuleWithin=&quot;1&quot; lineRuleAfter=&quot;0&quot; spaceBefore=&quot;0&quot; spaceWithin=&quot;0.95&quot; spaceAfter=&quot;0&quot; /&gt;&lt;font name=&quot;PT Sans Caption&quot; size=&quot;10&quot; bold=&quot;0&quot; italic=&quot;0&quot; underlineStyle=&quot;0&quot; color=&quot;#595959&quot; spacing=&quot;0&quot; kerning=&quot;12&quot; /&gt;&lt;/element&gt;&lt;element type=&quot;autoshape&quot; autoShapeType=&quot;1&quot; value=&quot;&quot; slideType=&quot;1&quot;&gt;&lt;position left=&quot;-286.10831&quot; top=&quot;252.473934&quot; width=&quot;73.17614&quot; height=&quot;78.41528&quot; autoshape=&quot;1&quot; rotation=&quot;0&quot; /&gt;&lt;line visible=&quot;1&quot; weight=&quot;0.75&quot; style=&quot;1&quot; dashStyle=&quot;1&quot; foreColor=&quot;#595959&quot; /&gt;&lt;fill visible=&quot;0&quot; /&gt;&lt;/element&gt;&lt;element type=&quot;autoshape&quot; autoShapeType=&quot;1&quot; value=&quot;&quot; slideType=&quot;2&quot;&gt;&lt;position left=&quot;-294.2502816&quot; top=&quot;-4.4596064&quot; width=&quot;74.61984&quot; height=&quot;74.61984&quot; autoshape=&quot;1&quot; rotation=&quot;0&quot; /&gt;&lt;line visible=&quot;1&quot; weight=&quot;0.75&quot; style=&quot;1&quot; dashStyle=&quot;1&quot; foreColor=&quot;#595959&quot; /&gt;&lt;fill visible=&quot;0&quot; /&gt;&lt;/element&gt;&lt;element type=&quot;autoshape&quot; autoShapeType=&quot;1&quot; value=&quot;%topic%&quot; slideType=&quot;2&quot;&gt;&lt;position left=&quot;-294.2502816&quot; top=&quot;93.1711075&quot; width=&quot;758.6493&quot; height=&quot;252.2583&quot; autoshape=&quot;1&quot; rotation=&quot;0&quot; /&gt;&lt;line visible=&quot;1&quot; weight=&quot;0.75&quot; style=&quot;1&quot; dashStyle=&quot;1&quot; foreColor=&quot;#595959&quot; /&gt;&lt;fill visible=&quot;0&quot; /&gt;&lt;textframe horizontalAnchor=&quot;1&quot; verticalAnchor=&quot;4&quot; orientation=&quot;1&quot; wordWrap=&quot;1&quot; autoSize=&quot;0&quot; marginLeft=&quot;21.6&quot; marginRight=&quot;21.6&quot; marginTop=&quot;21.6&quot; marginBottom=&quot;10.8&quot; /&gt;&lt;paragraphformat alignment=&quot;1&quot; lineRuleBefore=&quot;0&quot; lineRuleWithin=&quot;0&quot; lineRuleAfter=&quot;0&quot; spaceBefore=&quot;0&quot; spaceWithin=&quot;60&quot; spaceAfter=&quot;0&quot; /&gt;&lt;font name=&quot;PT Sans Caption&quot; size=&quot;54&quot; bold=&quot;0&quot; italic=&quot;0&quot; underlineStyle=&quot;0&quot; color=&quot;#595959&quot; spacing=&quot;0&quot; kerning=&quot;12&quot; /&gt;&lt;/element&gt;&lt;/elements&gt;&lt;/layout&gt;&lt;/layouts&gt;&lt;contents&gt;&lt;agenda name=&quot;&quot; title=&quot;&quot; subtitle=&quot;&quot; sizingModeId=&quot;1&quot; fontSize=&quot;24&quot; fontSizeAuto=&quot;1&quot; startTime=&quot;540&quot; timeFormatId=&quot;1&quot; startItemNo=&quot;1&quot; createSingleAgendaSlide=&quot;1&quot; createSeparatingSlides=&quot;1&quot; createBackupSlide=&quot;1&quot; layoutId=&quot;227_1-1&quot; createSections=&quot;0&quot;&gt;&lt;columns&gt;&lt;column field=&quot;itemno&quot; label=&quot;No.&quot; checked=&quot;0&quot; leftSpacing=&quot;0&quot; rightSpacing=&quot;0&quot; dock=&quot;1&quot; fixedWidth=&quot;51.87527&quot; /&gt;&lt;column field=&quot;topic&quot; label=&quot;Topic&quot; leftSpacing=&quot;0&quot; rightDistribute=&quot;1&quot; dock=&quot;1&quot; /&gt;&lt;column field=&quot;responsible&quot; label=&quot;Responsible&quot; visible=&quot;0&quot; checked=&quot;0&quot; leftSpacing=&quot;10&quot; rightDistribute=&quot;1&quot; dock=&quot;1&quot; /&gt;&lt;column field=&quot;freecolumn&quot; label=&quot;&quot; visible=&quot;0&quot; checked=&quot;0&quot; leftSpacing=&quot;10&quot; rightDistribute=&quot;1&quot; dock=&quot;1&quot; /&gt;&lt;column field=&quot;timeslot&quot; label=&quot;Time Slot&quot; visible=&quot;1&quot; checked=&quot;0&quot; leftSpacing=&quot;34&quot; rightSpacing=&quot;0&quot; dock=&quot;2&quot; /&gt;&lt;column field=&quot;pageno&quot; label=&quot;Page No.&quot; visible=&quot;0&quot; checked=&quot;0&quot; leftSpacing=&quot;34&quot; rightSpacing=&quot;0&quot; dock=&quot;2&quot; /&gt;&lt;/columns&gt;&lt;items /&gt;&lt;/agenda&gt;&lt;/contents&gt;&lt;/ee4p&gt;"/>
  <p:tag name="EE4P_STYLE_ID" val="aeyVORYL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AGENDAWIZARD" val="element"/>
  <p:tag name="EE4P_AGENDAWIZARD_CONTENT" val="/DATE"/>
  <p:tag name="EE4P_AGENDAWIZARD_PROPERTIES" val="197.597/369.3848/123.634/115.604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INTELLIGENT_ELEMENT" val="{Name}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BCG Grid 16:9">
  <a:themeElements>
    <a:clrScheme name="moscow scheme">
      <a:dk1>
        <a:srgbClr val="595959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ustom 1">
      <a:majorFont>
        <a:latin typeface="PT Sans Caption"/>
        <a:ea typeface=""/>
        <a:cs typeface=""/>
      </a:majorFont>
      <a:minorFont>
        <a:latin typeface="PT Sans Caption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595959"/>
        </a:solidFill>
        <a:ln w="9525" cap="rnd" cmpd="sng" algn="ctr">
          <a:solidFill>
            <a:srgbClr val="595959"/>
          </a:solidFill>
          <a:prstDash val="solid"/>
          <a:round/>
          <a:headEnd type="none" w="med" len="med"/>
          <a:tailEnd type="none" w="med" len="me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200" dirty="0" smtClean="0"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chemeClr val="tx1">
              <a:lumMod val="60000"/>
              <a:lumOff val="40000"/>
            </a:schemeClr>
          </a:solidFill>
          <a:prstDash val="solid"/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 cap="rnd">
          <a:noFill/>
          <a:prstDash val="solid"/>
          <a:round/>
        </a:ln>
        <a:extLst>
          <a:ext uri="{909E8E84-426E-40DD-AFC4-6F175D3DCCD1}">
            <a14:hiddenFill xmlns:a14="http://schemas.microsoft.com/office/drawing/2010/main">
              <a:solidFill>
                <a:srgbClr val="29BA74"/>
              </a:solidFill>
            </a14:hiddenFill>
          </a:ext>
        </a:extLst>
      </a:spPr>
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rgbClr val="595959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custClrLst>
    <a:custClr name="Custom Color">
      <a:srgbClr val="37373A"/>
    </a:custClr>
    <a:custClr name="Custom Color">
      <a:srgbClr val="2E3558"/>
    </a:custClr>
    <a:custClr name="Custom Color">
      <a:srgbClr val="30C1D7"/>
    </a:custClr>
    <a:custClr name="Custom Color">
      <a:srgbClr val="670F31"/>
    </a:custClr>
    <a:custClr name="Custom Color">
      <a:srgbClr val="E71C57"/>
    </a:custClr>
  </a:custClrLst>
  <a:extLst>
    <a:ext uri="{05A4C25C-085E-4340-85A3-A5531E510DB2}">
      <thm15:themeFamily xmlns:thm15="http://schemas.microsoft.com/office/thememl/2012/main" name="Blank_16x9.potx" id="{F1417891-ADEE-4A5A-84BF-A61365689D8D}" vid="{7D249777-7FCF-437A-B862-D77B0EF45DB4}"/>
    </a:ext>
  </a:extLst>
</a:theme>
</file>

<file path=ppt/theme/theme2.xml><?xml version="1.0" encoding="utf-8"?>
<a:theme xmlns:a="http://schemas.openxmlformats.org/drawingml/2006/main" name="Office Theme">
  <a:themeElements>
    <a:clrScheme name="BCG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E3558"/>
      </a:hlink>
      <a:folHlink>
        <a:srgbClr val="670F31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CG Colors 2015">
      <a:dk1>
        <a:srgbClr val="6E6F73"/>
      </a:dk1>
      <a:lt1>
        <a:sysClr val="window" lastClr="FFFFFF"/>
      </a:lt1>
      <a:dk2>
        <a:srgbClr val="2FC77E"/>
      </a:dk2>
      <a:lt2>
        <a:srgbClr val="E7E7E7"/>
      </a:lt2>
      <a:accent1>
        <a:srgbClr val="03522D"/>
      </a:accent1>
      <a:accent2>
        <a:srgbClr val="197A56"/>
      </a:accent2>
      <a:accent3>
        <a:srgbClr val="E3EE37"/>
      </a:accent3>
      <a:accent4>
        <a:srgbClr val="3EAD92"/>
      </a:accent4>
      <a:accent5>
        <a:srgbClr val="6E6F73"/>
      </a:accent5>
      <a:accent6>
        <a:srgbClr val="295E7E"/>
      </a:accent6>
      <a:hlink>
        <a:srgbClr val="2FC77E"/>
      </a:hlink>
      <a:folHlink>
        <a:srgbClr val="03522D"/>
      </a:folHlink>
    </a:clrScheme>
    <a:fontScheme name="BCG Trebuche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0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2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3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4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5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6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7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8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19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0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2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3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4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5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6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7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8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29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0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31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4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5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6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7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8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ppt/theme/themeOverride9.xml><?xml version="1.0" encoding="utf-8"?>
<a:themeOverride xmlns:a="http://schemas.openxmlformats.org/drawingml/2006/main">
  <a:clrScheme name="moscow scheme">
    <a:dk1>
      <a:srgbClr val="595959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E386A865D08004896F092A736948BD9" ma:contentTypeVersion="7" ma:contentTypeDescription="Создание документа." ma:contentTypeScope="" ma:versionID="ae06dcfde6adfc6004167f0818612789">
  <xsd:schema xmlns:xsd="http://www.w3.org/2001/XMLSchema" xmlns:xs="http://www.w3.org/2001/XMLSchema" xmlns:p="http://schemas.microsoft.com/office/2006/metadata/properties" xmlns:ns3="a6a151ab-cf0d-421e-ae2b-5787da2ee45b" targetNamespace="http://schemas.microsoft.com/office/2006/metadata/properties" ma:root="true" ma:fieldsID="2f65ef380e9603e1ff5b4830613565a9" ns3:_="">
    <xsd:import namespace="a6a151ab-cf0d-421e-ae2b-5787da2ee4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a151ab-cf0d-421e-ae2b-5787da2ee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3C2988-AE88-43CA-A5E8-EC9D3D5D3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a151ab-cf0d-421e-ae2b-5787da2ee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DF1BDF-11AC-41B0-AB23-ECA19187BC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B15BBF-B3D7-438C-BCD8-BACBF757CCDB}">
  <ds:schemaRefs>
    <ds:schemaRef ds:uri="http://purl.org/dc/terms/"/>
    <ds:schemaRef ds:uri="a6a151ab-cf0d-421e-ae2b-5787da2ee45b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27372</TotalTime>
  <Words>267</Words>
  <Application>Microsoft Office PowerPoint</Application>
  <PresentationFormat>Широкоэкранный</PresentationFormat>
  <Paragraphs>43</Paragraphs>
  <Slides>3</Slides>
  <Notes>2</Notes>
  <HiddenSlides>0</HiddenSlides>
  <MMClips>0</MMClips>
  <ScaleCrop>false</ScaleCrop>
  <HeadingPairs>
    <vt:vector size="10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Arial</vt:lpstr>
      <vt:lpstr>PT Sans Caption</vt:lpstr>
      <vt:lpstr>Segoe UI</vt:lpstr>
      <vt:lpstr>Segoe UI Semibold</vt:lpstr>
      <vt:lpstr>Trebuchet MS</vt:lpstr>
      <vt:lpstr>3_BCG Grid 16:9</vt:lpstr>
      <vt:lpstr>think-cell Slide</vt:lpstr>
      <vt:lpstr>Презентация PowerPoint</vt:lpstr>
      <vt:lpstr>Презентация PowerPoint</vt:lpstr>
      <vt:lpstr>Презентация PowerPoint</vt:lpstr>
      <vt:lpstr>Format Guide Workshop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Boston Consulting Group</dc:creator>
  <cp:lastModifiedBy>Ласкова С.И..</cp:lastModifiedBy>
  <cp:revision>1086</cp:revision>
  <cp:lastPrinted>2019-12-16T14:04:09Z</cp:lastPrinted>
  <dcterms:created xsi:type="dcterms:W3CDTF">2018-10-08T08:29:20Z</dcterms:created>
  <dcterms:modified xsi:type="dcterms:W3CDTF">2022-08-02T11:34:18Z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ormat Name">
    <vt:lpwstr>Grid Format</vt:lpwstr>
  </property>
  <property fmtid="{D5CDD505-2E9C-101B-9397-08002B2CF9AE}" pid="3" name="NXPowerLiteLastOptimized">
    <vt:lpwstr>954917</vt:lpwstr>
  </property>
  <property fmtid="{D5CDD505-2E9C-101B-9397-08002B2CF9AE}" pid="4" name="NXPowerLiteSettings">
    <vt:lpwstr>89000400038000</vt:lpwstr>
  </property>
  <property fmtid="{D5CDD505-2E9C-101B-9397-08002B2CF9AE}" pid="5" name="NXPowerLiteVersion">
    <vt:lpwstr>D7.1.8</vt:lpwstr>
  </property>
  <property fmtid="{D5CDD505-2E9C-101B-9397-08002B2CF9AE}" pid="6" name="Template Name">
    <vt:lpwstr>16x9</vt:lpwstr>
  </property>
  <property fmtid="{D5CDD505-2E9C-101B-9397-08002B2CF9AE}" pid="7" name="_NewReviewCycle">
    <vt:lpwstr/>
  </property>
  <property fmtid="{D5CDD505-2E9C-101B-9397-08002B2CF9AE}" pid="8" name="ContentTypeId">
    <vt:lpwstr>0x010100CE386A865D08004896F092A736948BD9</vt:lpwstr>
  </property>
</Properties>
</file>